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notesMasterIdLst>
    <p:notesMasterId r:id="rId18"/>
  </p:notesMasterIdLst>
  <p:sldIdLst>
    <p:sldId id="256" r:id="rId3"/>
    <p:sldId id="257" r:id="rId4"/>
    <p:sldId id="258" r:id="rId5"/>
    <p:sldId id="259" r:id="rId6"/>
    <p:sldId id="267" r:id="rId7"/>
    <p:sldId id="268" r:id="rId8"/>
    <p:sldId id="269" r:id="rId9"/>
    <p:sldId id="270" r:id="rId10"/>
    <p:sldId id="271" r:id="rId11"/>
    <p:sldId id="260" r:id="rId12"/>
    <p:sldId id="262" r:id="rId13"/>
    <p:sldId id="261" r:id="rId14"/>
    <p:sldId id="264" r:id="rId15"/>
    <p:sldId id="265" r:id="rId16"/>
    <p:sldId id="266" r:id="rId17"/>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5" d="100"/>
          <a:sy n="75" d="100"/>
        </p:scale>
        <p:origin x="35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image1.PNG>
</file>

<file path=ppt/media/image10.png>
</file>

<file path=ppt/media/image2.pn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8" name="PlaceHolder 1"/>
          <p:cNvSpPr>
            <a:spLocks noGrp="1" noRot="1" noChangeAspect="1"/>
          </p:cNvSpPr>
          <p:nvPr>
            <p:ph type="sldImg"/>
          </p:nvPr>
        </p:nvSpPr>
        <p:spPr>
          <a:xfrm>
            <a:off x="216000" y="812520"/>
            <a:ext cx="7127280" cy="4008960"/>
          </a:xfrm>
          <a:prstGeom prst="rect">
            <a:avLst/>
          </a:prstGeom>
        </p:spPr>
        <p:txBody>
          <a:bodyPr lIns="0" tIns="0" rIns="0" bIns="0" anchor="ctr"/>
          <a:lstStyle/>
          <a:p>
            <a:r>
              <a:rPr lang="en-US" sz="1800" b="0" strike="noStrike" spc="-1">
                <a:solidFill>
                  <a:srgbClr val="000000"/>
                </a:solidFill>
                <a:latin typeface="Century Gothic"/>
              </a:rPr>
              <a:t>Click to move the slide</a:t>
            </a:r>
          </a:p>
        </p:txBody>
      </p:sp>
      <p:sp>
        <p:nvSpPr>
          <p:cNvPr id="139" name="PlaceHolder 2"/>
          <p:cNvSpPr>
            <a:spLocks noGrp="1"/>
          </p:cNvSpPr>
          <p:nvPr>
            <p:ph type="body"/>
          </p:nvPr>
        </p:nvSpPr>
        <p:spPr>
          <a:xfrm>
            <a:off x="756000" y="5078520"/>
            <a:ext cx="6047640" cy="4811040"/>
          </a:xfrm>
          <a:prstGeom prst="rect">
            <a:avLst/>
          </a:prstGeom>
        </p:spPr>
        <p:txBody>
          <a:bodyPr lIns="0" tIns="0" rIns="0" bIns="0"/>
          <a:lstStyle/>
          <a:p>
            <a:r>
              <a:rPr lang="en-US" sz="2000" b="0" strike="noStrike" spc="-1">
                <a:latin typeface="Arial"/>
              </a:rPr>
              <a:t>Click to edit the notes format</a:t>
            </a:r>
          </a:p>
        </p:txBody>
      </p:sp>
      <p:sp>
        <p:nvSpPr>
          <p:cNvPr id="140" name="PlaceHolder 3"/>
          <p:cNvSpPr>
            <a:spLocks noGrp="1"/>
          </p:cNvSpPr>
          <p:nvPr>
            <p:ph type="hdr"/>
          </p:nvPr>
        </p:nvSpPr>
        <p:spPr>
          <a:xfrm>
            <a:off x="0" y="0"/>
            <a:ext cx="3280680" cy="534240"/>
          </a:xfrm>
          <a:prstGeom prst="rect">
            <a:avLst/>
          </a:prstGeom>
        </p:spPr>
        <p:txBody>
          <a:bodyPr lIns="0" tIns="0" rIns="0" bIns="0"/>
          <a:lstStyle/>
          <a:p>
            <a:r>
              <a:rPr lang="en-US" sz="1400" b="0" strike="noStrike" spc="-1">
                <a:latin typeface="Times New Roman"/>
              </a:rPr>
              <a:t>&lt;header&gt;</a:t>
            </a:r>
          </a:p>
        </p:txBody>
      </p:sp>
      <p:sp>
        <p:nvSpPr>
          <p:cNvPr id="141" name="PlaceHolder 4"/>
          <p:cNvSpPr>
            <a:spLocks noGrp="1"/>
          </p:cNvSpPr>
          <p:nvPr>
            <p:ph type="dt"/>
          </p:nvPr>
        </p:nvSpPr>
        <p:spPr>
          <a:xfrm>
            <a:off x="4278960" y="0"/>
            <a:ext cx="3280680" cy="534240"/>
          </a:xfrm>
          <a:prstGeom prst="rect">
            <a:avLst/>
          </a:prstGeom>
        </p:spPr>
        <p:txBody>
          <a:bodyPr lIns="0" tIns="0" rIns="0" bIns="0"/>
          <a:lstStyle/>
          <a:p>
            <a:pPr algn="r"/>
            <a:r>
              <a:rPr lang="en-US" sz="1400" b="0" strike="noStrike" spc="-1">
                <a:latin typeface="Times New Roman"/>
              </a:rPr>
              <a:t>&lt;date/time&gt;</a:t>
            </a:r>
          </a:p>
        </p:txBody>
      </p:sp>
      <p:sp>
        <p:nvSpPr>
          <p:cNvPr id="142" name="PlaceHolder 5"/>
          <p:cNvSpPr>
            <a:spLocks noGrp="1"/>
          </p:cNvSpPr>
          <p:nvPr>
            <p:ph type="ftr"/>
          </p:nvPr>
        </p:nvSpPr>
        <p:spPr>
          <a:xfrm>
            <a:off x="0" y="10157400"/>
            <a:ext cx="3280680" cy="534240"/>
          </a:xfrm>
          <a:prstGeom prst="rect">
            <a:avLst/>
          </a:prstGeom>
        </p:spPr>
        <p:txBody>
          <a:bodyPr lIns="0" tIns="0" rIns="0" bIns="0" anchor="b"/>
          <a:lstStyle/>
          <a:p>
            <a:r>
              <a:rPr lang="en-US" sz="1400" b="0" strike="noStrike" spc="-1">
                <a:latin typeface="Times New Roman"/>
              </a:rPr>
              <a:t>&lt;footer&gt;</a:t>
            </a:r>
          </a:p>
        </p:txBody>
      </p:sp>
      <p:sp>
        <p:nvSpPr>
          <p:cNvPr id="143" name="PlaceHolder 6"/>
          <p:cNvSpPr>
            <a:spLocks noGrp="1"/>
          </p:cNvSpPr>
          <p:nvPr>
            <p:ph type="sldNum"/>
          </p:nvPr>
        </p:nvSpPr>
        <p:spPr>
          <a:xfrm>
            <a:off x="4278960" y="10157400"/>
            <a:ext cx="3280680" cy="534240"/>
          </a:xfrm>
          <a:prstGeom prst="rect">
            <a:avLst/>
          </a:prstGeom>
        </p:spPr>
        <p:txBody>
          <a:bodyPr lIns="0" tIns="0" rIns="0" bIns="0" anchor="b"/>
          <a:lstStyle/>
          <a:p>
            <a:pPr algn="r"/>
            <a:fld id="{63B030D2-A443-4087-B293-FFEC72EF0CD9}" type="slidenum">
              <a:rPr lang="en-US" sz="1400" b="0" strike="noStrike" spc="-1">
                <a:latin typeface="Times New Roman"/>
              </a:rPr>
              <a:t>‹#›</a:t>
            </a:fld>
            <a:endParaRPr lang="en-US" sz="1400" b="0" strike="noStrike" spc="-1">
              <a:latin typeface="Times New Roman"/>
            </a:endParaRPr>
          </a:p>
        </p:txBody>
      </p:sp>
    </p:spTree>
    <p:extLst>
      <p:ext uri="{BB962C8B-B14F-4D97-AF65-F5344CB8AC3E}">
        <p14:creationId xmlns:p14="http://schemas.microsoft.com/office/powerpoint/2010/main" val="3748342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dlib.net/" TargetMode="External"/><Relationship Id="rId2" Type="http://schemas.openxmlformats.org/officeDocument/2006/relationships/slide" Target="../slides/slide12.xml"/><Relationship Id="rId1" Type="http://schemas.openxmlformats.org/officeDocument/2006/relationships/notesMaster" Target="../notesMasters/notesMaster1.xml"/><Relationship Id="rId4" Type="http://schemas.openxmlformats.org/officeDocument/2006/relationships/hyperlink" Target="https://github.com/ageitgey/face_recognition"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PlaceHolder 1"/>
          <p:cNvSpPr>
            <a:spLocks noGrp="1" noRot="1" noChangeAspect="1"/>
          </p:cNvSpPr>
          <p:nvPr>
            <p:ph type="sldImg"/>
          </p:nvPr>
        </p:nvSpPr>
        <p:spPr>
          <a:xfrm>
            <a:off x="217488" y="812800"/>
            <a:ext cx="7124700" cy="4008438"/>
          </a:xfrm>
          <a:prstGeom prst="rect">
            <a:avLst/>
          </a:prstGeom>
        </p:spPr>
      </p:sp>
      <p:sp>
        <p:nvSpPr>
          <p:cNvPr id="166" name="PlaceHolder 2"/>
          <p:cNvSpPr>
            <a:spLocks noGrp="1"/>
          </p:cNvSpPr>
          <p:nvPr>
            <p:ph type="body"/>
          </p:nvPr>
        </p:nvSpPr>
        <p:spPr>
          <a:xfrm>
            <a:off x="756000" y="5078520"/>
            <a:ext cx="6047640" cy="4811040"/>
          </a:xfrm>
          <a:prstGeom prst="rect">
            <a:avLst/>
          </a:prstGeom>
        </p:spPr>
        <p:txBody>
          <a:bodyPr lIns="0" tIns="0" rIns="0" bIns="0"/>
          <a:lstStyle/>
          <a:p>
            <a:endParaRPr lang="en-US" sz="2000" b="0" strike="noStrike" spc="-1">
              <a:latin typeface="Arial"/>
            </a:endParaRPr>
          </a:p>
        </p:txBody>
      </p:sp>
      <p:sp>
        <p:nvSpPr>
          <p:cNvPr id="167" name="TextShape 3"/>
          <p:cNvSpPr txBox="1"/>
          <p:nvPr/>
        </p:nvSpPr>
        <p:spPr>
          <a:xfrm>
            <a:off x="1005840" y="1280160"/>
            <a:ext cx="5932440" cy="2356200"/>
          </a:xfrm>
          <a:prstGeom prst="rect">
            <a:avLst/>
          </a:prstGeom>
          <a:noFill/>
          <a:ln>
            <a:noFill/>
          </a:ln>
        </p:spPr>
        <p:txBody>
          <a:bodyPr lIns="90000" tIns="45000" rIns="90000" bIns="45000"/>
          <a:lstStyle/>
          <a:p>
            <a:r>
              <a:rPr lang="en-US" sz="1200" b="1" strike="noStrike" spc="-1">
                <a:latin typeface="Arial"/>
              </a:rPr>
              <a:t>Install your face recognition libraries</a:t>
            </a:r>
          </a:p>
          <a:p>
            <a:r>
              <a:rPr lang="en-US" sz="1000" b="0" strike="noStrike" spc="-1">
                <a:latin typeface="Arial"/>
              </a:rPr>
              <a:t>In order to perform face recognition with Python and OpenCV we need to install two additional libraries:</a:t>
            </a:r>
          </a:p>
          <a:p>
            <a:r>
              <a:rPr lang="en-US" sz="1000" b="0" strike="noStrike" spc="-1">
                <a:latin typeface="Arial"/>
              </a:rPr>
              <a:t>- </a:t>
            </a:r>
            <a:r>
              <a:rPr lang="en-US" sz="1000" b="0" strike="noStrike" spc="-1">
                <a:latin typeface="Arial"/>
                <a:hlinkClick r:id="rId3"/>
              </a:rPr>
              <a:t>dlib</a:t>
            </a:r>
            <a:endParaRPr lang="en-US" sz="1000" b="0" strike="noStrike" spc="-1">
              <a:latin typeface="Arial"/>
            </a:endParaRPr>
          </a:p>
          <a:p>
            <a:r>
              <a:rPr lang="en-US" sz="1000" b="0" strike="noStrike" spc="-1">
                <a:latin typeface="Arial"/>
              </a:rPr>
              <a:t>- </a:t>
            </a:r>
            <a:r>
              <a:rPr lang="en-US" sz="1000" b="0" strike="noStrike" spc="-1">
                <a:latin typeface="Arial"/>
                <a:hlinkClick r:id="rId4"/>
              </a:rPr>
              <a:t>face_recognition</a:t>
            </a:r>
            <a:endParaRPr lang="en-US" sz="1000" b="0" strike="noStrike" spc="-1">
              <a:latin typeface="Arial"/>
            </a:endParaRPr>
          </a:p>
          <a:p>
            <a:r>
              <a:rPr lang="en-US" sz="1000" b="0" strike="noStrike" spc="-1">
                <a:latin typeface="Arial"/>
              </a:rPr>
              <a:t>- Install imutils</a:t>
            </a:r>
          </a:p>
          <a:p>
            <a:endParaRPr lang="en-US" sz="1000" b="0" strike="noStrike" spc="-1">
              <a:latin typeface="Arial"/>
            </a:endParaRPr>
          </a:p>
        </p:txBody>
      </p:sp>
    </p:spTree>
    <p:extLst>
      <p:ext uri="{BB962C8B-B14F-4D97-AF65-F5344CB8AC3E}">
        <p14:creationId xmlns:p14="http://schemas.microsoft.com/office/powerpoint/2010/main" val="41967984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2593080" y="624240"/>
            <a:ext cx="8911440" cy="1280520"/>
          </a:xfrm>
          <a:prstGeom prst="rect">
            <a:avLst/>
          </a:prstGeom>
        </p:spPr>
        <p:txBody>
          <a:bodyPr lIns="0" tIns="0" rIns="0" bIns="0" anchor="ctr"/>
          <a:lstStyle/>
          <a:p>
            <a:endParaRPr lang="en-US" sz="1800" b="0" strike="noStrike" spc="-1">
              <a:solidFill>
                <a:srgbClr val="000000"/>
              </a:solidFill>
              <a:latin typeface="Century Gothic"/>
            </a:endParaRPr>
          </a:p>
        </p:txBody>
      </p:sp>
      <p:sp>
        <p:nvSpPr>
          <p:cNvPr id="55" name="PlaceHolder 2"/>
          <p:cNvSpPr>
            <a:spLocks noGrp="1"/>
          </p:cNvSpPr>
          <p:nvPr>
            <p:ph type="body"/>
          </p:nvPr>
        </p:nvSpPr>
        <p:spPr>
          <a:xfrm>
            <a:off x="2589120" y="2133720"/>
            <a:ext cx="89150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56" name="PlaceHolder 3"/>
          <p:cNvSpPr>
            <a:spLocks noGrp="1"/>
          </p:cNvSpPr>
          <p:nvPr>
            <p:ph type="body"/>
          </p:nvPr>
        </p:nvSpPr>
        <p:spPr>
          <a:xfrm>
            <a:off x="2589120" y="4106520"/>
            <a:ext cx="89150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2593080" y="624240"/>
            <a:ext cx="8911440" cy="1280520"/>
          </a:xfrm>
          <a:prstGeom prst="rect">
            <a:avLst/>
          </a:prstGeom>
        </p:spPr>
        <p:txBody>
          <a:bodyPr lIns="0" tIns="0" rIns="0" bIns="0" anchor="ctr"/>
          <a:lstStyle/>
          <a:p>
            <a:endParaRPr lang="en-US" sz="1800" b="0" strike="noStrike" spc="-1">
              <a:solidFill>
                <a:srgbClr val="000000"/>
              </a:solidFill>
              <a:latin typeface="Century Gothic"/>
            </a:endParaRPr>
          </a:p>
        </p:txBody>
      </p:sp>
      <p:sp>
        <p:nvSpPr>
          <p:cNvPr id="58" name="PlaceHolder 2"/>
          <p:cNvSpPr>
            <a:spLocks noGrp="1"/>
          </p:cNvSpPr>
          <p:nvPr>
            <p:ph type="body"/>
          </p:nvPr>
        </p:nvSpPr>
        <p:spPr>
          <a:xfrm>
            <a:off x="2589120" y="2133720"/>
            <a:ext cx="43502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59" name="PlaceHolder 3"/>
          <p:cNvSpPr>
            <a:spLocks noGrp="1"/>
          </p:cNvSpPr>
          <p:nvPr>
            <p:ph type="body"/>
          </p:nvPr>
        </p:nvSpPr>
        <p:spPr>
          <a:xfrm>
            <a:off x="7157160" y="2133720"/>
            <a:ext cx="43502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60" name="PlaceHolder 4"/>
          <p:cNvSpPr>
            <a:spLocks noGrp="1"/>
          </p:cNvSpPr>
          <p:nvPr>
            <p:ph type="body"/>
          </p:nvPr>
        </p:nvSpPr>
        <p:spPr>
          <a:xfrm>
            <a:off x="2589120" y="4106520"/>
            <a:ext cx="43502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61" name="PlaceHolder 5"/>
          <p:cNvSpPr>
            <a:spLocks noGrp="1"/>
          </p:cNvSpPr>
          <p:nvPr>
            <p:ph type="body"/>
          </p:nvPr>
        </p:nvSpPr>
        <p:spPr>
          <a:xfrm>
            <a:off x="7157160" y="4106520"/>
            <a:ext cx="43502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2593080" y="624240"/>
            <a:ext cx="8911440" cy="1280520"/>
          </a:xfrm>
          <a:prstGeom prst="rect">
            <a:avLst/>
          </a:prstGeom>
        </p:spPr>
        <p:txBody>
          <a:bodyPr lIns="0" tIns="0" rIns="0" bIns="0" anchor="ctr"/>
          <a:lstStyle/>
          <a:p>
            <a:endParaRPr lang="en-US" sz="1800" b="0" strike="noStrike" spc="-1">
              <a:solidFill>
                <a:srgbClr val="000000"/>
              </a:solidFill>
              <a:latin typeface="Century Gothic"/>
            </a:endParaRPr>
          </a:p>
        </p:txBody>
      </p:sp>
      <p:sp>
        <p:nvSpPr>
          <p:cNvPr id="63" name="PlaceHolder 2"/>
          <p:cNvSpPr>
            <a:spLocks noGrp="1"/>
          </p:cNvSpPr>
          <p:nvPr>
            <p:ph type="body"/>
          </p:nvPr>
        </p:nvSpPr>
        <p:spPr>
          <a:xfrm>
            <a:off x="2589120" y="2133720"/>
            <a:ext cx="287028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64" name="PlaceHolder 3"/>
          <p:cNvSpPr>
            <a:spLocks noGrp="1"/>
          </p:cNvSpPr>
          <p:nvPr>
            <p:ph type="body"/>
          </p:nvPr>
        </p:nvSpPr>
        <p:spPr>
          <a:xfrm>
            <a:off x="5603400" y="2133720"/>
            <a:ext cx="287028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65" name="PlaceHolder 4"/>
          <p:cNvSpPr>
            <a:spLocks noGrp="1"/>
          </p:cNvSpPr>
          <p:nvPr>
            <p:ph type="body"/>
          </p:nvPr>
        </p:nvSpPr>
        <p:spPr>
          <a:xfrm>
            <a:off x="8617320" y="2133720"/>
            <a:ext cx="287028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66" name="PlaceHolder 5"/>
          <p:cNvSpPr>
            <a:spLocks noGrp="1"/>
          </p:cNvSpPr>
          <p:nvPr>
            <p:ph type="body"/>
          </p:nvPr>
        </p:nvSpPr>
        <p:spPr>
          <a:xfrm>
            <a:off x="2589120" y="4106520"/>
            <a:ext cx="287028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67" name="PlaceHolder 6"/>
          <p:cNvSpPr>
            <a:spLocks noGrp="1"/>
          </p:cNvSpPr>
          <p:nvPr>
            <p:ph type="body"/>
          </p:nvPr>
        </p:nvSpPr>
        <p:spPr>
          <a:xfrm>
            <a:off x="5603400" y="4106520"/>
            <a:ext cx="287028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68" name="PlaceHolder 7"/>
          <p:cNvSpPr>
            <a:spLocks noGrp="1"/>
          </p:cNvSpPr>
          <p:nvPr>
            <p:ph type="body"/>
          </p:nvPr>
        </p:nvSpPr>
        <p:spPr>
          <a:xfrm>
            <a:off x="8617320" y="4106520"/>
            <a:ext cx="287028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02" name="PlaceHolder 1"/>
          <p:cNvSpPr>
            <a:spLocks noGrp="1"/>
          </p:cNvSpPr>
          <p:nvPr>
            <p:ph type="title"/>
          </p:nvPr>
        </p:nvSpPr>
        <p:spPr>
          <a:xfrm>
            <a:off x="2593080" y="624240"/>
            <a:ext cx="8911440" cy="1280520"/>
          </a:xfrm>
          <a:prstGeom prst="rect">
            <a:avLst/>
          </a:prstGeom>
        </p:spPr>
        <p:txBody>
          <a:bodyPr lIns="0" tIns="0" rIns="0" bIns="0" anchor="ctr"/>
          <a:lstStyle/>
          <a:p>
            <a:endParaRPr lang="en-US" sz="1800" b="0" strike="noStrike" spc="-1">
              <a:solidFill>
                <a:srgbClr val="000000"/>
              </a:solidFill>
              <a:latin typeface="Century Gothic"/>
            </a:endParaRPr>
          </a:p>
        </p:txBody>
      </p:sp>
      <p:sp>
        <p:nvSpPr>
          <p:cNvPr id="103" name="PlaceHolder 2"/>
          <p:cNvSpPr>
            <a:spLocks noGrp="1"/>
          </p:cNvSpPr>
          <p:nvPr>
            <p:ph type="subTitle"/>
          </p:nvPr>
        </p:nvSpPr>
        <p:spPr>
          <a:xfrm>
            <a:off x="2589120" y="2133720"/>
            <a:ext cx="8915040" cy="377712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2593080" y="624240"/>
            <a:ext cx="8911440" cy="1280520"/>
          </a:xfrm>
          <a:prstGeom prst="rect">
            <a:avLst/>
          </a:prstGeom>
        </p:spPr>
        <p:txBody>
          <a:bodyPr lIns="0" tIns="0" rIns="0" bIns="0" anchor="ctr"/>
          <a:lstStyle/>
          <a:p>
            <a:endParaRPr lang="en-US" sz="1800" b="0" strike="noStrike" spc="-1">
              <a:solidFill>
                <a:srgbClr val="000000"/>
              </a:solidFill>
              <a:latin typeface="Century Gothic"/>
            </a:endParaRPr>
          </a:p>
        </p:txBody>
      </p:sp>
      <p:sp>
        <p:nvSpPr>
          <p:cNvPr id="105" name="PlaceHolder 2"/>
          <p:cNvSpPr>
            <a:spLocks noGrp="1"/>
          </p:cNvSpPr>
          <p:nvPr>
            <p:ph type="body"/>
          </p:nvPr>
        </p:nvSpPr>
        <p:spPr>
          <a:xfrm>
            <a:off x="2589120" y="2133720"/>
            <a:ext cx="8915040" cy="3777120"/>
          </a:xfrm>
          <a:prstGeom prst="rect">
            <a:avLst/>
          </a:prstGeom>
        </p:spPr>
        <p:txBody>
          <a:bodyPr lIns="0" tIns="0" rIns="0" bIns="0">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2593080" y="624240"/>
            <a:ext cx="8911440" cy="1280520"/>
          </a:xfrm>
          <a:prstGeom prst="rect">
            <a:avLst/>
          </a:prstGeom>
        </p:spPr>
        <p:txBody>
          <a:bodyPr lIns="0" tIns="0" rIns="0" bIns="0" anchor="ctr"/>
          <a:lstStyle/>
          <a:p>
            <a:endParaRPr lang="en-US" sz="1800" b="0" strike="noStrike" spc="-1">
              <a:solidFill>
                <a:srgbClr val="000000"/>
              </a:solidFill>
              <a:latin typeface="Century Gothic"/>
            </a:endParaRPr>
          </a:p>
        </p:txBody>
      </p:sp>
      <p:sp>
        <p:nvSpPr>
          <p:cNvPr id="107" name="PlaceHolder 2"/>
          <p:cNvSpPr>
            <a:spLocks noGrp="1"/>
          </p:cNvSpPr>
          <p:nvPr>
            <p:ph type="body"/>
          </p:nvPr>
        </p:nvSpPr>
        <p:spPr>
          <a:xfrm>
            <a:off x="2589120" y="2133720"/>
            <a:ext cx="4350240" cy="377712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108" name="PlaceHolder 3"/>
          <p:cNvSpPr>
            <a:spLocks noGrp="1"/>
          </p:cNvSpPr>
          <p:nvPr>
            <p:ph type="body"/>
          </p:nvPr>
        </p:nvSpPr>
        <p:spPr>
          <a:xfrm>
            <a:off x="7157160" y="2133720"/>
            <a:ext cx="4350240" cy="3777120"/>
          </a:xfrm>
          <a:prstGeom prst="rect">
            <a:avLst/>
          </a:prstGeom>
        </p:spPr>
        <p:txBody>
          <a:bodyPr lIns="0" tIns="0" rIns="0" bIns="0">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9" name="PlaceHolder 1"/>
          <p:cNvSpPr>
            <a:spLocks noGrp="1"/>
          </p:cNvSpPr>
          <p:nvPr>
            <p:ph type="title"/>
          </p:nvPr>
        </p:nvSpPr>
        <p:spPr>
          <a:xfrm>
            <a:off x="2593080" y="624240"/>
            <a:ext cx="8911440" cy="1280520"/>
          </a:xfrm>
          <a:prstGeom prst="rect">
            <a:avLst/>
          </a:prstGeom>
        </p:spPr>
        <p:txBody>
          <a:bodyPr lIns="0" tIns="0" rIns="0" bIns="0" anchor="ctr"/>
          <a:lstStyle/>
          <a:p>
            <a:endParaRPr lang="en-US" sz="1800" b="0" strike="noStrike" spc="-1">
              <a:solidFill>
                <a:srgbClr val="000000"/>
              </a:solidFill>
              <a:latin typeface="Century Gothic"/>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0" name="PlaceHolder 1"/>
          <p:cNvSpPr>
            <a:spLocks noGrp="1"/>
          </p:cNvSpPr>
          <p:nvPr>
            <p:ph type="subTitle"/>
          </p:nvPr>
        </p:nvSpPr>
        <p:spPr>
          <a:xfrm>
            <a:off x="2593080" y="624240"/>
            <a:ext cx="8911440" cy="593712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2593080" y="624240"/>
            <a:ext cx="8911440" cy="1280520"/>
          </a:xfrm>
          <a:prstGeom prst="rect">
            <a:avLst/>
          </a:prstGeom>
        </p:spPr>
        <p:txBody>
          <a:bodyPr lIns="0" tIns="0" rIns="0" bIns="0" anchor="ctr"/>
          <a:lstStyle/>
          <a:p>
            <a:endParaRPr lang="en-US" sz="1800" b="0" strike="noStrike" spc="-1">
              <a:solidFill>
                <a:srgbClr val="000000"/>
              </a:solidFill>
              <a:latin typeface="Century Gothic"/>
            </a:endParaRPr>
          </a:p>
        </p:txBody>
      </p:sp>
      <p:sp>
        <p:nvSpPr>
          <p:cNvPr id="112" name="PlaceHolder 2"/>
          <p:cNvSpPr>
            <a:spLocks noGrp="1"/>
          </p:cNvSpPr>
          <p:nvPr>
            <p:ph type="body"/>
          </p:nvPr>
        </p:nvSpPr>
        <p:spPr>
          <a:xfrm>
            <a:off x="2589120" y="2133720"/>
            <a:ext cx="43502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113" name="PlaceHolder 3"/>
          <p:cNvSpPr>
            <a:spLocks noGrp="1"/>
          </p:cNvSpPr>
          <p:nvPr>
            <p:ph type="body"/>
          </p:nvPr>
        </p:nvSpPr>
        <p:spPr>
          <a:xfrm>
            <a:off x="7157160" y="2133720"/>
            <a:ext cx="4350240" cy="377712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114" name="PlaceHolder 4"/>
          <p:cNvSpPr>
            <a:spLocks noGrp="1"/>
          </p:cNvSpPr>
          <p:nvPr>
            <p:ph type="body"/>
          </p:nvPr>
        </p:nvSpPr>
        <p:spPr>
          <a:xfrm>
            <a:off x="2589120" y="4106520"/>
            <a:ext cx="43502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3" name="PlaceHolder 1"/>
          <p:cNvSpPr>
            <a:spLocks noGrp="1"/>
          </p:cNvSpPr>
          <p:nvPr>
            <p:ph type="title"/>
          </p:nvPr>
        </p:nvSpPr>
        <p:spPr>
          <a:xfrm>
            <a:off x="2593080" y="624240"/>
            <a:ext cx="8911440" cy="1280520"/>
          </a:xfrm>
          <a:prstGeom prst="rect">
            <a:avLst/>
          </a:prstGeom>
        </p:spPr>
        <p:txBody>
          <a:bodyPr lIns="0" tIns="0" rIns="0" bIns="0" anchor="ctr"/>
          <a:lstStyle/>
          <a:p>
            <a:endParaRPr lang="en-US" sz="1800" b="0" strike="noStrike" spc="-1">
              <a:solidFill>
                <a:srgbClr val="000000"/>
              </a:solidFill>
              <a:latin typeface="Century Gothic"/>
            </a:endParaRPr>
          </a:p>
        </p:txBody>
      </p:sp>
      <p:sp>
        <p:nvSpPr>
          <p:cNvPr id="34" name="PlaceHolder 2"/>
          <p:cNvSpPr>
            <a:spLocks noGrp="1"/>
          </p:cNvSpPr>
          <p:nvPr>
            <p:ph type="subTitle"/>
          </p:nvPr>
        </p:nvSpPr>
        <p:spPr>
          <a:xfrm>
            <a:off x="2589120" y="2133720"/>
            <a:ext cx="8915040" cy="377712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2593080" y="624240"/>
            <a:ext cx="8911440" cy="1280520"/>
          </a:xfrm>
          <a:prstGeom prst="rect">
            <a:avLst/>
          </a:prstGeom>
        </p:spPr>
        <p:txBody>
          <a:bodyPr lIns="0" tIns="0" rIns="0" bIns="0" anchor="ctr"/>
          <a:lstStyle/>
          <a:p>
            <a:endParaRPr lang="en-US" sz="1800" b="0" strike="noStrike" spc="-1">
              <a:solidFill>
                <a:srgbClr val="000000"/>
              </a:solidFill>
              <a:latin typeface="Century Gothic"/>
            </a:endParaRPr>
          </a:p>
        </p:txBody>
      </p:sp>
      <p:sp>
        <p:nvSpPr>
          <p:cNvPr id="116" name="PlaceHolder 2"/>
          <p:cNvSpPr>
            <a:spLocks noGrp="1"/>
          </p:cNvSpPr>
          <p:nvPr>
            <p:ph type="body"/>
          </p:nvPr>
        </p:nvSpPr>
        <p:spPr>
          <a:xfrm>
            <a:off x="2589120" y="2133720"/>
            <a:ext cx="4350240" cy="377712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117" name="PlaceHolder 3"/>
          <p:cNvSpPr>
            <a:spLocks noGrp="1"/>
          </p:cNvSpPr>
          <p:nvPr>
            <p:ph type="body"/>
          </p:nvPr>
        </p:nvSpPr>
        <p:spPr>
          <a:xfrm>
            <a:off x="7157160" y="2133720"/>
            <a:ext cx="43502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118" name="PlaceHolder 4"/>
          <p:cNvSpPr>
            <a:spLocks noGrp="1"/>
          </p:cNvSpPr>
          <p:nvPr>
            <p:ph type="body"/>
          </p:nvPr>
        </p:nvSpPr>
        <p:spPr>
          <a:xfrm>
            <a:off x="7157160" y="4106520"/>
            <a:ext cx="43502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2593080" y="624240"/>
            <a:ext cx="8911440" cy="1280520"/>
          </a:xfrm>
          <a:prstGeom prst="rect">
            <a:avLst/>
          </a:prstGeom>
        </p:spPr>
        <p:txBody>
          <a:bodyPr lIns="0" tIns="0" rIns="0" bIns="0" anchor="ctr"/>
          <a:lstStyle/>
          <a:p>
            <a:endParaRPr lang="en-US" sz="1800" b="0" strike="noStrike" spc="-1">
              <a:solidFill>
                <a:srgbClr val="000000"/>
              </a:solidFill>
              <a:latin typeface="Century Gothic"/>
            </a:endParaRPr>
          </a:p>
        </p:txBody>
      </p:sp>
      <p:sp>
        <p:nvSpPr>
          <p:cNvPr id="120" name="PlaceHolder 2"/>
          <p:cNvSpPr>
            <a:spLocks noGrp="1"/>
          </p:cNvSpPr>
          <p:nvPr>
            <p:ph type="body"/>
          </p:nvPr>
        </p:nvSpPr>
        <p:spPr>
          <a:xfrm>
            <a:off x="2589120" y="2133720"/>
            <a:ext cx="43502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121" name="PlaceHolder 3"/>
          <p:cNvSpPr>
            <a:spLocks noGrp="1"/>
          </p:cNvSpPr>
          <p:nvPr>
            <p:ph type="body"/>
          </p:nvPr>
        </p:nvSpPr>
        <p:spPr>
          <a:xfrm>
            <a:off x="7157160" y="2133720"/>
            <a:ext cx="43502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122" name="PlaceHolder 4"/>
          <p:cNvSpPr>
            <a:spLocks noGrp="1"/>
          </p:cNvSpPr>
          <p:nvPr>
            <p:ph type="body"/>
          </p:nvPr>
        </p:nvSpPr>
        <p:spPr>
          <a:xfrm>
            <a:off x="2589120" y="4106520"/>
            <a:ext cx="89150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2593080" y="624240"/>
            <a:ext cx="8911440" cy="1280520"/>
          </a:xfrm>
          <a:prstGeom prst="rect">
            <a:avLst/>
          </a:prstGeom>
        </p:spPr>
        <p:txBody>
          <a:bodyPr lIns="0" tIns="0" rIns="0" bIns="0" anchor="ctr"/>
          <a:lstStyle/>
          <a:p>
            <a:endParaRPr lang="en-US" sz="1800" b="0" strike="noStrike" spc="-1">
              <a:solidFill>
                <a:srgbClr val="000000"/>
              </a:solidFill>
              <a:latin typeface="Century Gothic"/>
            </a:endParaRPr>
          </a:p>
        </p:txBody>
      </p:sp>
      <p:sp>
        <p:nvSpPr>
          <p:cNvPr id="124" name="PlaceHolder 2"/>
          <p:cNvSpPr>
            <a:spLocks noGrp="1"/>
          </p:cNvSpPr>
          <p:nvPr>
            <p:ph type="body"/>
          </p:nvPr>
        </p:nvSpPr>
        <p:spPr>
          <a:xfrm>
            <a:off x="2589120" y="2133720"/>
            <a:ext cx="89150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125" name="PlaceHolder 3"/>
          <p:cNvSpPr>
            <a:spLocks noGrp="1"/>
          </p:cNvSpPr>
          <p:nvPr>
            <p:ph type="body"/>
          </p:nvPr>
        </p:nvSpPr>
        <p:spPr>
          <a:xfrm>
            <a:off x="2589120" y="4106520"/>
            <a:ext cx="89150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2593080" y="624240"/>
            <a:ext cx="8911440" cy="1280520"/>
          </a:xfrm>
          <a:prstGeom prst="rect">
            <a:avLst/>
          </a:prstGeom>
        </p:spPr>
        <p:txBody>
          <a:bodyPr lIns="0" tIns="0" rIns="0" bIns="0" anchor="ctr"/>
          <a:lstStyle/>
          <a:p>
            <a:endParaRPr lang="en-US" sz="1800" b="0" strike="noStrike" spc="-1">
              <a:solidFill>
                <a:srgbClr val="000000"/>
              </a:solidFill>
              <a:latin typeface="Century Gothic"/>
            </a:endParaRPr>
          </a:p>
        </p:txBody>
      </p:sp>
      <p:sp>
        <p:nvSpPr>
          <p:cNvPr id="127" name="PlaceHolder 2"/>
          <p:cNvSpPr>
            <a:spLocks noGrp="1"/>
          </p:cNvSpPr>
          <p:nvPr>
            <p:ph type="body"/>
          </p:nvPr>
        </p:nvSpPr>
        <p:spPr>
          <a:xfrm>
            <a:off x="2589120" y="2133720"/>
            <a:ext cx="43502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128" name="PlaceHolder 3"/>
          <p:cNvSpPr>
            <a:spLocks noGrp="1"/>
          </p:cNvSpPr>
          <p:nvPr>
            <p:ph type="body"/>
          </p:nvPr>
        </p:nvSpPr>
        <p:spPr>
          <a:xfrm>
            <a:off x="7157160" y="2133720"/>
            <a:ext cx="43502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129" name="PlaceHolder 4"/>
          <p:cNvSpPr>
            <a:spLocks noGrp="1"/>
          </p:cNvSpPr>
          <p:nvPr>
            <p:ph type="body"/>
          </p:nvPr>
        </p:nvSpPr>
        <p:spPr>
          <a:xfrm>
            <a:off x="2589120" y="4106520"/>
            <a:ext cx="43502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130" name="PlaceHolder 5"/>
          <p:cNvSpPr>
            <a:spLocks noGrp="1"/>
          </p:cNvSpPr>
          <p:nvPr>
            <p:ph type="body"/>
          </p:nvPr>
        </p:nvSpPr>
        <p:spPr>
          <a:xfrm>
            <a:off x="7157160" y="4106520"/>
            <a:ext cx="43502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2593080" y="624240"/>
            <a:ext cx="8911440" cy="1280520"/>
          </a:xfrm>
          <a:prstGeom prst="rect">
            <a:avLst/>
          </a:prstGeom>
        </p:spPr>
        <p:txBody>
          <a:bodyPr lIns="0" tIns="0" rIns="0" bIns="0" anchor="ctr"/>
          <a:lstStyle/>
          <a:p>
            <a:endParaRPr lang="en-US" sz="1800" b="0" strike="noStrike" spc="-1">
              <a:solidFill>
                <a:srgbClr val="000000"/>
              </a:solidFill>
              <a:latin typeface="Century Gothic"/>
            </a:endParaRPr>
          </a:p>
        </p:txBody>
      </p:sp>
      <p:sp>
        <p:nvSpPr>
          <p:cNvPr id="132" name="PlaceHolder 2"/>
          <p:cNvSpPr>
            <a:spLocks noGrp="1"/>
          </p:cNvSpPr>
          <p:nvPr>
            <p:ph type="body"/>
          </p:nvPr>
        </p:nvSpPr>
        <p:spPr>
          <a:xfrm>
            <a:off x="2589120" y="2133720"/>
            <a:ext cx="287028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133" name="PlaceHolder 3"/>
          <p:cNvSpPr>
            <a:spLocks noGrp="1"/>
          </p:cNvSpPr>
          <p:nvPr>
            <p:ph type="body"/>
          </p:nvPr>
        </p:nvSpPr>
        <p:spPr>
          <a:xfrm>
            <a:off x="5603400" y="2133720"/>
            <a:ext cx="287028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134" name="PlaceHolder 4"/>
          <p:cNvSpPr>
            <a:spLocks noGrp="1"/>
          </p:cNvSpPr>
          <p:nvPr>
            <p:ph type="body"/>
          </p:nvPr>
        </p:nvSpPr>
        <p:spPr>
          <a:xfrm>
            <a:off x="8617320" y="2133720"/>
            <a:ext cx="287028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135" name="PlaceHolder 5"/>
          <p:cNvSpPr>
            <a:spLocks noGrp="1"/>
          </p:cNvSpPr>
          <p:nvPr>
            <p:ph type="body"/>
          </p:nvPr>
        </p:nvSpPr>
        <p:spPr>
          <a:xfrm>
            <a:off x="2589120" y="4106520"/>
            <a:ext cx="287028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136" name="PlaceHolder 6"/>
          <p:cNvSpPr>
            <a:spLocks noGrp="1"/>
          </p:cNvSpPr>
          <p:nvPr>
            <p:ph type="body"/>
          </p:nvPr>
        </p:nvSpPr>
        <p:spPr>
          <a:xfrm>
            <a:off x="5603400" y="4106520"/>
            <a:ext cx="287028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137" name="PlaceHolder 7"/>
          <p:cNvSpPr>
            <a:spLocks noGrp="1"/>
          </p:cNvSpPr>
          <p:nvPr>
            <p:ph type="body"/>
          </p:nvPr>
        </p:nvSpPr>
        <p:spPr>
          <a:xfrm>
            <a:off x="8617320" y="4106520"/>
            <a:ext cx="287028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2593080" y="624240"/>
            <a:ext cx="8911440" cy="1280520"/>
          </a:xfrm>
          <a:prstGeom prst="rect">
            <a:avLst/>
          </a:prstGeom>
        </p:spPr>
        <p:txBody>
          <a:bodyPr lIns="0" tIns="0" rIns="0" bIns="0" anchor="ctr"/>
          <a:lstStyle/>
          <a:p>
            <a:endParaRPr lang="en-US" sz="1800" b="0" strike="noStrike" spc="-1">
              <a:solidFill>
                <a:srgbClr val="000000"/>
              </a:solidFill>
              <a:latin typeface="Century Gothic"/>
            </a:endParaRPr>
          </a:p>
        </p:txBody>
      </p:sp>
      <p:sp>
        <p:nvSpPr>
          <p:cNvPr id="36" name="PlaceHolder 2"/>
          <p:cNvSpPr>
            <a:spLocks noGrp="1"/>
          </p:cNvSpPr>
          <p:nvPr>
            <p:ph type="body"/>
          </p:nvPr>
        </p:nvSpPr>
        <p:spPr>
          <a:xfrm>
            <a:off x="2589120" y="2133720"/>
            <a:ext cx="8915040" cy="3777120"/>
          </a:xfrm>
          <a:prstGeom prst="rect">
            <a:avLst/>
          </a:prstGeom>
        </p:spPr>
        <p:txBody>
          <a:bodyPr lIns="0" tIns="0" rIns="0" bIns="0">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2593080" y="624240"/>
            <a:ext cx="8911440" cy="1280520"/>
          </a:xfrm>
          <a:prstGeom prst="rect">
            <a:avLst/>
          </a:prstGeom>
        </p:spPr>
        <p:txBody>
          <a:bodyPr lIns="0" tIns="0" rIns="0" bIns="0" anchor="ctr"/>
          <a:lstStyle/>
          <a:p>
            <a:endParaRPr lang="en-US" sz="1800" b="0" strike="noStrike" spc="-1">
              <a:solidFill>
                <a:srgbClr val="000000"/>
              </a:solidFill>
              <a:latin typeface="Century Gothic"/>
            </a:endParaRPr>
          </a:p>
        </p:txBody>
      </p:sp>
      <p:sp>
        <p:nvSpPr>
          <p:cNvPr id="38" name="PlaceHolder 2"/>
          <p:cNvSpPr>
            <a:spLocks noGrp="1"/>
          </p:cNvSpPr>
          <p:nvPr>
            <p:ph type="body"/>
          </p:nvPr>
        </p:nvSpPr>
        <p:spPr>
          <a:xfrm>
            <a:off x="2589120" y="2133720"/>
            <a:ext cx="4350240" cy="377712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39" name="PlaceHolder 3"/>
          <p:cNvSpPr>
            <a:spLocks noGrp="1"/>
          </p:cNvSpPr>
          <p:nvPr>
            <p:ph type="body"/>
          </p:nvPr>
        </p:nvSpPr>
        <p:spPr>
          <a:xfrm>
            <a:off x="7157160" y="2133720"/>
            <a:ext cx="4350240" cy="3777120"/>
          </a:xfrm>
          <a:prstGeom prst="rect">
            <a:avLst/>
          </a:prstGeom>
        </p:spPr>
        <p:txBody>
          <a:bodyPr lIns="0" tIns="0" rIns="0" bIns="0">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0" name="PlaceHolder 1"/>
          <p:cNvSpPr>
            <a:spLocks noGrp="1"/>
          </p:cNvSpPr>
          <p:nvPr>
            <p:ph type="title"/>
          </p:nvPr>
        </p:nvSpPr>
        <p:spPr>
          <a:xfrm>
            <a:off x="2593080" y="624240"/>
            <a:ext cx="8911440" cy="1280520"/>
          </a:xfrm>
          <a:prstGeom prst="rect">
            <a:avLst/>
          </a:prstGeom>
        </p:spPr>
        <p:txBody>
          <a:bodyPr lIns="0" tIns="0" rIns="0" bIns="0" anchor="ctr"/>
          <a:lstStyle/>
          <a:p>
            <a:endParaRPr lang="en-US" sz="1800" b="0" strike="noStrike" spc="-1">
              <a:solidFill>
                <a:srgbClr val="000000"/>
              </a:solidFill>
              <a:latin typeface="Century Gothic"/>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1" name="PlaceHolder 1"/>
          <p:cNvSpPr>
            <a:spLocks noGrp="1"/>
          </p:cNvSpPr>
          <p:nvPr>
            <p:ph type="subTitle"/>
          </p:nvPr>
        </p:nvSpPr>
        <p:spPr>
          <a:xfrm>
            <a:off x="2593080" y="624240"/>
            <a:ext cx="8911440" cy="593712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2593080" y="624240"/>
            <a:ext cx="8911440" cy="1280520"/>
          </a:xfrm>
          <a:prstGeom prst="rect">
            <a:avLst/>
          </a:prstGeom>
        </p:spPr>
        <p:txBody>
          <a:bodyPr lIns="0" tIns="0" rIns="0" bIns="0" anchor="ctr"/>
          <a:lstStyle/>
          <a:p>
            <a:endParaRPr lang="en-US" sz="1800" b="0" strike="noStrike" spc="-1">
              <a:solidFill>
                <a:srgbClr val="000000"/>
              </a:solidFill>
              <a:latin typeface="Century Gothic"/>
            </a:endParaRPr>
          </a:p>
        </p:txBody>
      </p:sp>
      <p:sp>
        <p:nvSpPr>
          <p:cNvPr id="43" name="PlaceHolder 2"/>
          <p:cNvSpPr>
            <a:spLocks noGrp="1"/>
          </p:cNvSpPr>
          <p:nvPr>
            <p:ph type="body"/>
          </p:nvPr>
        </p:nvSpPr>
        <p:spPr>
          <a:xfrm>
            <a:off x="2589120" y="2133720"/>
            <a:ext cx="43502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44" name="PlaceHolder 3"/>
          <p:cNvSpPr>
            <a:spLocks noGrp="1"/>
          </p:cNvSpPr>
          <p:nvPr>
            <p:ph type="body"/>
          </p:nvPr>
        </p:nvSpPr>
        <p:spPr>
          <a:xfrm>
            <a:off x="7157160" y="2133720"/>
            <a:ext cx="4350240" cy="377712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45" name="PlaceHolder 4"/>
          <p:cNvSpPr>
            <a:spLocks noGrp="1"/>
          </p:cNvSpPr>
          <p:nvPr>
            <p:ph type="body"/>
          </p:nvPr>
        </p:nvSpPr>
        <p:spPr>
          <a:xfrm>
            <a:off x="2589120" y="4106520"/>
            <a:ext cx="43502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2593080" y="624240"/>
            <a:ext cx="8911440" cy="1280520"/>
          </a:xfrm>
          <a:prstGeom prst="rect">
            <a:avLst/>
          </a:prstGeom>
        </p:spPr>
        <p:txBody>
          <a:bodyPr lIns="0" tIns="0" rIns="0" bIns="0" anchor="ctr"/>
          <a:lstStyle/>
          <a:p>
            <a:endParaRPr lang="en-US" sz="1800" b="0" strike="noStrike" spc="-1">
              <a:solidFill>
                <a:srgbClr val="000000"/>
              </a:solidFill>
              <a:latin typeface="Century Gothic"/>
            </a:endParaRPr>
          </a:p>
        </p:txBody>
      </p:sp>
      <p:sp>
        <p:nvSpPr>
          <p:cNvPr id="47" name="PlaceHolder 2"/>
          <p:cNvSpPr>
            <a:spLocks noGrp="1"/>
          </p:cNvSpPr>
          <p:nvPr>
            <p:ph type="body"/>
          </p:nvPr>
        </p:nvSpPr>
        <p:spPr>
          <a:xfrm>
            <a:off x="2589120" y="2133720"/>
            <a:ext cx="4350240" cy="377712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48" name="PlaceHolder 3"/>
          <p:cNvSpPr>
            <a:spLocks noGrp="1"/>
          </p:cNvSpPr>
          <p:nvPr>
            <p:ph type="body"/>
          </p:nvPr>
        </p:nvSpPr>
        <p:spPr>
          <a:xfrm>
            <a:off x="7157160" y="2133720"/>
            <a:ext cx="43502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49" name="PlaceHolder 4"/>
          <p:cNvSpPr>
            <a:spLocks noGrp="1"/>
          </p:cNvSpPr>
          <p:nvPr>
            <p:ph type="body"/>
          </p:nvPr>
        </p:nvSpPr>
        <p:spPr>
          <a:xfrm>
            <a:off x="7157160" y="4106520"/>
            <a:ext cx="43502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2593080" y="624240"/>
            <a:ext cx="8911440" cy="1280520"/>
          </a:xfrm>
          <a:prstGeom prst="rect">
            <a:avLst/>
          </a:prstGeom>
        </p:spPr>
        <p:txBody>
          <a:bodyPr lIns="0" tIns="0" rIns="0" bIns="0" anchor="ctr"/>
          <a:lstStyle/>
          <a:p>
            <a:endParaRPr lang="en-US" sz="1800" b="0" strike="noStrike" spc="-1">
              <a:solidFill>
                <a:srgbClr val="000000"/>
              </a:solidFill>
              <a:latin typeface="Century Gothic"/>
            </a:endParaRPr>
          </a:p>
        </p:txBody>
      </p:sp>
      <p:sp>
        <p:nvSpPr>
          <p:cNvPr id="51" name="PlaceHolder 2"/>
          <p:cNvSpPr>
            <a:spLocks noGrp="1"/>
          </p:cNvSpPr>
          <p:nvPr>
            <p:ph type="body"/>
          </p:nvPr>
        </p:nvSpPr>
        <p:spPr>
          <a:xfrm>
            <a:off x="2589120" y="2133720"/>
            <a:ext cx="43502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52" name="PlaceHolder 3"/>
          <p:cNvSpPr>
            <a:spLocks noGrp="1"/>
          </p:cNvSpPr>
          <p:nvPr>
            <p:ph type="body"/>
          </p:nvPr>
        </p:nvSpPr>
        <p:spPr>
          <a:xfrm>
            <a:off x="7157160" y="2133720"/>
            <a:ext cx="43502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
        <p:nvSpPr>
          <p:cNvPr id="53" name="PlaceHolder 4"/>
          <p:cNvSpPr>
            <a:spLocks noGrp="1"/>
          </p:cNvSpPr>
          <p:nvPr>
            <p:ph type="body"/>
          </p:nvPr>
        </p:nvSpPr>
        <p:spPr>
          <a:xfrm>
            <a:off x="2589120" y="4106520"/>
            <a:ext cx="8915040" cy="1801440"/>
          </a:xfrm>
          <a:prstGeom prst="rect">
            <a:avLst/>
          </a:prstGeom>
        </p:spPr>
        <p:txBody>
          <a:bodyPr lIns="0" tIns="0" rIns="0" bIns="0">
            <a:normAutofit/>
          </a:bodyPr>
          <a:lstStyle/>
          <a:p>
            <a:endParaRPr lang="en-US" sz="1800" b="0" strike="noStrike" spc="-1">
              <a:solidFill>
                <a:srgbClr val="404040"/>
              </a:solidFill>
              <a:latin typeface="Century Gothic"/>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33" name="Group 1"/>
          <p:cNvGrpSpPr/>
          <p:nvPr/>
        </p:nvGrpSpPr>
        <p:grpSpPr>
          <a:xfrm>
            <a:off x="0" y="228600"/>
            <a:ext cx="2851200" cy="6638400"/>
            <a:chOff x="0" y="228600"/>
            <a:chExt cx="2851200" cy="6638400"/>
          </a:xfrm>
        </p:grpSpPr>
        <p:sp>
          <p:nvSpPr>
            <p:cNvPr id="34" name="CustomShape 2"/>
            <p:cNvSpPr/>
            <p:nvPr/>
          </p:nvSpPr>
          <p:spPr>
            <a:xfrm>
              <a:off x="0" y="2575080"/>
              <a:ext cx="100440" cy="625680"/>
            </a:xfrm>
            <a:custGeom>
              <a:avLst/>
              <a:gdLst/>
              <a:ahLst/>
              <a:cxnLst/>
              <a:rect l="l" t="t"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sp>
          <p:nvSpPr>
            <p:cNvPr id="2" name="CustomShape 3"/>
            <p:cNvSpPr/>
            <p:nvPr/>
          </p:nvSpPr>
          <p:spPr>
            <a:xfrm>
              <a:off x="128520" y="3156480"/>
              <a:ext cx="646200" cy="2322000"/>
            </a:xfrm>
            <a:custGeom>
              <a:avLst/>
              <a:gdLst/>
              <a:ahLst/>
              <a:cxnLst/>
              <a:rect l="l" t="t"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sp>
          <p:nvSpPr>
            <p:cNvPr id="3" name="CustomShape 4"/>
            <p:cNvSpPr/>
            <p:nvPr/>
          </p:nvSpPr>
          <p:spPr>
            <a:xfrm>
              <a:off x="807120" y="5447160"/>
              <a:ext cx="609120" cy="1419840"/>
            </a:xfrm>
            <a:custGeom>
              <a:avLst/>
              <a:gdLst/>
              <a:ahLst/>
              <a:cxnLst/>
              <a:rect l="l" t="t"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sp>
          <p:nvSpPr>
            <p:cNvPr id="4" name="CustomShape 5"/>
            <p:cNvSpPr/>
            <p:nvPr/>
          </p:nvSpPr>
          <p:spPr>
            <a:xfrm>
              <a:off x="959760" y="6503760"/>
              <a:ext cx="171000" cy="363240"/>
            </a:xfrm>
            <a:custGeom>
              <a:avLst/>
              <a:gdLst/>
              <a:ahLst/>
              <a:cxnLst/>
              <a:rect l="l" t="t"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sp>
          <p:nvSpPr>
            <p:cNvPr id="5" name="CustomShape 6"/>
            <p:cNvSpPr/>
            <p:nvPr/>
          </p:nvSpPr>
          <p:spPr>
            <a:xfrm>
              <a:off x="100800" y="3201120"/>
              <a:ext cx="821520" cy="3328200"/>
            </a:xfrm>
            <a:custGeom>
              <a:avLst/>
              <a:gdLst/>
              <a:ahLst/>
              <a:cxnLst/>
              <a:rect l="l" t="t"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sp>
          <p:nvSpPr>
            <p:cNvPr id="6" name="CustomShape 7"/>
            <p:cNvSpPr/>
            <p:nvPr/>
          </p:nvSpPr>
          <p:spPr>
            <a:xfrm>
              <a:off x="22320" y="228600"/>
              <a:ext cx="105840" cy="2927520"/>
            </a:xfrm>
            <a:custGeom>
              <a:avLst/>
              <a:gdLst/>
              <a:ahLst/>
              <a:cxnLst/>
              <a:rect l="l" t="t"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sp>
          <p:nvSpPr>
            <p:cNvPr id="7" name="CustomShape 8"/>
            <p:cNvSpPr/>
            <p:nvPr/>
          </p:nvSpPr>
          <p:spPr>
            <a:xfrm>
              <a:off x="78120" y="2944080"/>
              <a:ext cx="77760" cy="493560"/>
            </a:xfrm>
            <a:custGeom>
              <a:avLst/>
              <a:gdLst/>
              <a:ahLst/>
              <a:cxnLst/>
              <a:rect l="l" t="t"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sp>
          <p:nvSpPr>
            <p:cNvPr id="8" name="CustomShape 9"/>
            <p:cNvSpPr/>
            <p:nvPr/>
          </p:nvSpPr>
          <p:spPr>
            <a:xfrm>
              <a:off x="769680" y="5478840"/>
              <a:ext cx="189720" cy="1024560"/>
            </a:xfrm>
            <a:custGeom>
              <a:avLst/>
              <a:gdLst/>
              <a:ahLst/>
              <a:cxnLst/>
              <a:rect l="l" t="t"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sp>
          <p:nvSpPr>
            <p:cNvPr id="9" name="CustomShape 10"/>
            <p:cNvSpPr/>
            <p:nvPr/>
          </p:nvSpPr>
          <p:spPr>
            <a:xfrm>
              <a:off x="775440" y="1398960"/>
              <a:ext cx="2075760" cy="4047840"/>
            </a:xfrm>
            <a:custGeom>
              <a:avLst/>
              <a:gdLst/>
              <a:ahLst/>
              <a:cxnLst/>
              <a:rect l="l" t="t"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sp>
          <p:nvSpPr>
            <p:cNvPr id="10" name="CustomShape 11"/>
            <p:cNvSpPr/>
            <p:nvPr/>
          </p:nvSpPr>
          <p:spPr>
            <a:xfrm>
              <a:off x="922680" y="6530040"/>
              <a:ext cx="161640" cy="336960"/>
            </a:xfrm>
            <a:custGeom>
              <a:avLst/>
              <a:gdLst/>
              <a:ahLst/>
              <a:cxnLst/>
              <a:rect l="l" t="t"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sp>
          <p:nvSpPr>
            <p:cNvPr id="11" name="CustomShape 12"/>
            <p:cNvSpPr/>
            <p:nvPr/>
          </p:nvSpPr>
          <p:spPr>
            <a:xfrm>
              <a:off x="769680" y="5359320"/>
              <a:ext cx="37080" cy="221400"/>
            </a:xfrm>
            <a:custGeom>
              <a:avLst/>
              <a:gdLst/>
              <a:ahLst/>
              <a:cxnLst/>
              <a:rect l="l" t="t"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sp>
          <p:nvSpPr>
            <p:cNvPr id="12" name="CustomShape 13"/>
            <p:cNvSpPr/>
            <p:nvPr/>
          </p:nvSpPr>
          <p:spPr>
            <a:xfrm>
              <a:off x="849960" y="6244560"/>
              <a:ext cx="238320" cy="622080"/>
            </a:xfrm>
            <a:custGeom>
              <a:avLst/>
              <a:gdLst/>
              <a:ahLst/>
              <a:cxnLst/>
              <a:rect l="l" t="t"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grpSp>
      <p:grpSp>
        <p:nvGrpSpPr>
          <p:cNvPr id="13" name="Group 14"/>
          <p:cNvGrpSpPr/>
          <p:nvPr/>
        </p:nvGrpSpPr>
        <p:grpSpPr>
          <a:xfrm>
            <a:off x="27360" y="-720"/>
            <a:ext cx="2356200" cy="6853680"/>
            <a:chOff x="27360" y="-720"/>
            <a:chExt cx="2356200" cy="6853680"/>
          </a:xfrm>
        </p:grpSpPr>
        <p:sp>
          <p:nvSpPr>
            <p:cNvPr id="14" name="CustomShape 15"/>
            <p:cNvSpPr/>
            <p:nvPr/>
          </p:nvSpPr>
          <p:spPr>
            <a:xfrm>
              <a:off x="27360" y="-720"/>
              <a:ext cx="493920" cy="4400640"/>
            </a:xfrm>
            <a:custGeom>
              <a:avLst/>
              <a:gdLst/>
              <a:ahLst/>
              <a:cxnLst/>
              <a:rect l="l" t="t"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tyle>
            <a:lnRef idx="0">
              <a:scrgbClr r="0" g="0" b="0"/>
            </a:lnRef>
            <a:fillRef idx="0">
              <a:scrgbClr r="0" g="0" b="0"/>
            </a:fillRef>
            <a:effectRef idx="0">
              <a:scrgbClr r="0" g="0" b="0"/>
            </a:effectRef>
            <a:fontRef idx="minor"/>
          </p:style>
        </p:sp>
        <p:sp>
          <p:nvSpPr>
            <p:cNvPr id="15" name="CustomShape 16"/>
            <p:cNvSpPr/>
            <p:nvPr/>
          </p:nvSpPr>
          <p:spPr>
            <a:xfrm>
              <a:off x="550440" y="4316400"/>
              <a:ext cx="423000" cy="1580400"/>
            </a:xfrm>
            <a:custGeom>
              <a:avLst/>
              <a:gdLst/>
              <a:ahLst/>
              <a:cxnLst/>
              <a:rect l="l" t="t"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tyle>
            <a:lnRef idx="0">
              <a:scrgbClr r="0" g="0" b="0"/>
            </a:lnRef>
            <a:fillRef idx="0">
              <a:scrgbClr r="0" g="0" b="0"/>
            </a:fillRef>
            <a:effectRef idx="0">
              <a:scrgbClr r="0" g="0" b="0"/>
            </a:effectRef>
            <a:fontRef idx="minor"/>
          </p:style>
        </p:sp>
        <p:sp>
          <p:nvSpPr>
            <p:cNvPr id="16" name="CustomShape 17"/>
            <p:cNvSpPr/>
            <p:nvPr/>
          </p:nvSpPr>
          <p:spPr>
            <a:xfrm>
              <a:off x="1006200" y="5862600"/>
              <a:ext cx="430560" cy="990360"/>
            </a:xfrm>
            <a:custGeom>
              <a:avLst/>
              <a:gdLst/>
              <a:ahLst/>
              <a:cxnLst/>
              <a:rect l="l" t="t"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tyle>
            <a:lnRef idx="0">
              <a:scrgbClr r="0" g="0" b="0"/>
            </a:lnRef>
            <a:fillRef idx="0">
              <a:scrgbClr r="0" g="0" b="0"/>
            </a:fillRef>
            <a:effectRef idx="0">
              <a:scrgbClr r="0" g="0" b="0"/>
            </a:effectRef>
            <a:fontRef idx="minor"/>
          </p:style>
        </p:sp>
        <p:sp>
          <p:nvSpPr>
            <p:cNvPr id="17" name="CustomShape 18"/>
            <p:cNvSpPr/>
            <p:nvPr/>
          </p:nvSpPr>
          <p:spPr>
            <a:xfrm>
              <a:off x="521640" y="4364280"/>
              <a:ext cx="551520" cy="2235600"/>
            </a:xfrm>
            <a:custGeom>
              <a:avLst/>
              <a:gdLst/>
              <a:ahLst/>
              <a:cxnLst/>
              <a:rect l="l" t="t"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tyle>
            <a:lnRef idx="0">
              <a:scrgbClr r="0" g="0" b="0"/>
            </a:lnRef>
            <a:fillRef idx="0">
              <a:scrgbClr r="0" g="0" b="0"/>
            </a:fillRef>
            <a:effectRef idx="0">
              <a:scrgbClr r="0" g="0" b="0"/>
            </a:effectRef>
            <a:fontRef idx="minor"/>
          </p:style>
        </p:sp>
        <p:sp>
          <p:nvSpPr>
            <p:cNvPr id="18" name="CustomShape 19"/>
            <p:cNvSpPr/>
            <p:nvPr/>
          </p:nvSpPr>
          <p:spPr>
            <a:xfrm>
              <a:off x="468000" y="1289160"/>
              <a:ext cx="173880" cy="3026880"/>
            </a:xfrm>
            <a:custGeom>
              <a:avLst/>
              <a:gdLst/>
              <a:ahLst/>
              <a:cxnLst/>
              <a:rect l="l" t="t"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tyle>
            <a:lnRef idx="0">
              <a:scrgbClr r="0" g="0" b="0"/>
            </a:lnRef>
            <a:fillRef idx="0">
              <a:scrgbClr r="0" g="0" b="0"/>
            </a:fillRef>
            <a:effectRef idx="0">
              <a:scrgbClr r="0" g="0" b="0"/>
            </a:effectRef>
            <a:fontRef idx="minor"/>
          </p:style>
        </p:sp>
        <p:sp>
          <p:nvSpPr>
            <p:cNvPr id="19" name="CustomShape 20"/>
            <p:cNvSpPr/>
            <p:nvPr/>
          </p:nvSpPr>
          <p:spPr>
            <a:xfrm>
              <a:off x="1111680" y="6571440"/>
              <a:ext cx="133920" cy="281160"/>
            </a:xfrm>
            <a:custGeom>
              <a:avLst/>
              <a:gdLst/>
              <a:ahLst/>
              <a:cxnLst/>
              <a:rect l="l" t="t"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tyle>
            <a:lnRef idx="0">
              <a:scrgbClr r="0" g="0" b="0"/>
            </a:lnRef>
            <a:fillRef idx="0">
              <a:scrgbClr r="0" g="0" b="0"/>
            </a:fillRef>
            <a:effectRef idx="0">
              <a:scrgbClr r="0" g="0" b="0"/>
            </a:effectRef>
            <a:fontRef idx="minor"/>
          </p:style>
        </p:sp>
        <p:sp>
          <p:nvSpPr>
            <p:cNvPr id="20" name="CustomShape 21"/>
            <p:cNvSpPr/>
            <p:nvPr/>
          </p:nvSpPr>
          <p:spPr>
            <a:xfrm>
              <a:off x="502560" y="4107600"/>
              <a:ext cx="82080" cy="511200"/>
            </a:xfrm>
            <a:custGeom>
              <a:avLst/>
              <a:gdLst/>
              <a:ahLst/>
              <a:cxnLst/>
              <a:rect l="l" t="t"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tyle>
            <a:lnRef idx="0">
              <a:scrgbClr r="0" g="0" b="0"/>
            </a:lnRef>
            <a:fillRef idx="0">
              <a:scrgbClr r="0" g="0" b="0"/>
            </a:fillRef>
            <a:effectRef idx="0">
              <a:scrgbClr r="0" g="0" b="0"/>
            </a:effectRef>
            <a:fontRef idx="minor"/>
          </p:style>
        </p:sp>
        <p:sp>
          <p:nvSpPr>
            <p:cNvPr id="21" name="CustomShape 22"/>
            <p:cNvSpPr/>
            <p:nvPr/>
          </p:nvSpPr>
          <p:spPr>
            <a:xfrm>
              <a:off x="973800" y="3145680"/>
              <a:ext cx="1409760" cy="2716560"/>
            </a:xfrm>
            <a:custGeom>
              <a:avLst/>
              <a:gdLst/>
              <a:ahLst/>
              <a:cxnLst/>
              <a:rect l="l" t="t"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tyle>
            <a:lnRef idx="0">
              <a:scrgbClr r="0" g="0" b="0"/>
            </a:lnRef>
            <a:fillRef idx="0">
              <a:scrgbClr r="0" g="0" b="0"/>
            </a:fillRef>
            <a:effectRef idx="0">
              <a:scrgbClr r="0" g="0" b="0"/>
            </a:effectRef>
            <a:fontRef idx="minor"/>
          </p:style>
        </p:sp>
        <p:sp>
          <p:nvSpPr>
            <p:cNvPr id="22" name="CustomShape 23"/>
            <p:cNvSpPr/>
            <p:nvPr/>
          </p:nvSpPr>
          <p:spPr>
            <a:xfrm>
              <a:off x="1073520" y="6600240"/>
              <a:ext cx="120240" cy="252720"/>
            </a:xfrm>
            <a:custGeom>
              <a:avLst/>
              <a:gdLst/>
              <a:ahLst/>
              <a:cxnLst/>
              <a:rect l="l" t="t"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tyle>
            <a:lnRef idx="0">
              <a:scrgbClr r="0" g="0" b="0"/>
            </a:lnRef>
            <a:fillRef idx="0">
              <a:scrgbClr r="0" g="0" b="0"/>
            </a:fillRef>
            <a:effectRef idx="0">
              <a:scrgbClr r="0" g="0" b="0"/>
            </a:effectRef>
            <a:fontRef idx="minor"/>
          </p:style>
        </p:sp>
        <p:sp>
          <p:nvSpPr>
            <p:cNvPr id="23" name="CustomShape 24"/>
            <p:cNvSpPr/>
            <p:nvPr/>
          </p:nvSpPr>
          <p:spPr>
            <a:xfrm>
              <a:off x="973800" y="5897160"/>
              <a:ext cx="137520" cy="673920"/>
            </a:xfrm>
            <a:custGeom>
              <a:avLst/>
              <a:gdLst/>
              <a:ahLst/>
              <a:cxnLst/>
              <a:rect l="l" t="t"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tyle>
            <a:lnRef idx="0">
              <a:scrgbClr r="0" g="0" b="0"/>
            </a:lnRef>
            <a:fillRef idx="0">
              <a:scrgbClr r="0" g="0" b="0"/>
            </a:fillRef>
            <a:effectRef idx="0">
              <a:scrgbClr r="0" g="0" b="0"/>
            </a:effectRef>
            <a:fontRef idx="minor"/>
          </p:style>
        </p:sp>
        <p:sp>
          <p:nvSpPr>
            <p:cNvPr id="24" name="CustomShape 25"/>
            <p:cNvSpPr/>
            <p:nvPr/>
          </p:nvSpPr>
          <p:spPr>
            <a:xfrm>
              <a:off x="973800" y="5772600"/>
              <a:ext cx="37800" cy="227520"/>
            </a:xfrm>
            <a:custGeom>
              <a:avLst/>
              <a:gdLst/>
              <a:ahLst/>
              <a:cxnLst/>
              <a:rect l="l" t="t"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tyle>
            <a:lnRef idx="0">
              <a:scrgbClr r="0" g="0" b="0"/>
            </a:lnRef>
            <a:fillRef idx="0">
              <a:scrgbClr r="0" g="0" b="0"/>
            </a:fillRef>
            <a:effectRef idx="0">
              <a:scrgbClr r="0" g="0" b="0"/>
            </a:effectRef>
            <a:fontRef idx="minor"/>
          </p:style>
        </p:sp>
        <p:sp>
          <p:nvSpPr>
            <p:cNvPr id="25" name="CustomShape 26"/>
            <p:cNvSpPr/>
            <p:nvPr/>
          </p:nvSpPr>
          <p:spPr>
            <a:xfrm>
              <a:off x="1006200" y="6322680"/>
              <a:ext cx="210240" cy="530280"/>
            </a:xfrm>
            <a:custGeom>
              <a:avLst/>
              <a:gdLst/>
              <a:ahLst/>
              <a:cxnLst/>
              <a:rect l="l" t="t"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tyle>
            <a:lnRef idx="0">
              <a:scrgbClr r="0" g="0" b="0"/>
            </a:lnRef>
            <a:fillRef idx="0">
              <a:scrgbClr r="0" g="0" b="0"/>
            </a:fillRef>
            <a:effectRef idx="0">
              <a:scrgbClr r="0" g="0" b="0"/>
            </a:effectRef>
            <a:fontRef idx="minor"/>
          </p:style>
        </p:sp>
      </p:grpSp>
      <p:sp>
        <p:nvSpPr>
          <p:cNvPr id="26" name="CustomShape 27"/>
          <p:cNvSpPr/>
          <p:nvPr/>
        </p:nvSpPr>
        <p:spPr>
          <a:xfrm>
            <a:off x="0" y="0"/>
            <a:ext cx="182520" cy="6857640"/>
          </a:xfrm>
          <a:prstGeom prst="rect">
            <a:avLst/>
          </a:prstGeom>
          <a:solidFill>
            <a:schemeClr val="tx2"/>
          </a:solidFill>
          <a:ln>
            <a:noFill/>
          </a:ln>
          <a:effectLst>
            <a:outerShdw blurRad="38100" dist="25400" dir="5400000" rotWithShape="0">
              <a:srgbClr val="000000">
                <a:alpha val="25000"/>
              </a:srgbClr>
            </a:outerShdw>
          </a:effectLst>
        </p:spPr>
        <p:style>
          <a:lnRef idx="1">
            <a:schemeClr val="accent1"/>
          </a:lnRef>
          <a:fillRef idx="3">
            <a:schemeClr val="accent1"/>
          </a:fillRef>
          <a:effectRef idx="2">
            <a:schemeClr val="accent1"/>
          </a:effectRef>
          <a:fontRef idx="minor"/>
        </p:style>
      </p:sp>
      <p:sp>
        <p:nvSpPr>
          <p:cNvPr id="27" name="PlaceHolder 28"/>
          <p:cNvSpPr>
            <a:spLocks noGrp="1"/>
          </p:cNvSpPr>
          <p:nvPr>
            <p:ph type="title"/>
          </p:nvPr>
        </p:nvSpPr>
        <p:spPr>
          <a:xfrm>
            <a:off x="2589120" y="2514600"/>
            <a:ext cx="8915040" cy="2262600"/>
          </a:xfrm>
          <a:prstGeom prst="rect">
            <a:avLst/>
          </a:prstGeom>
        </p:spPr>
        <p:txBody>
          <a:bodyPr anchor="b">
            <a:normAutofit/>
          </a:bodyPr>
          <a:lstStyle/>
          <a:p>
            <a:pPr>
              <a:lnSpc>
                <a:spcPct val="100000"/>
              </a:lnSpc>
            </a:pPr>
            <a:r>
              <a:rPr lang="en-US" sz="5400" b="0" strike="noStrike" spc="-1">
                <a:solidFill>
                  <a:srgbClr val="262626"/>
                </a:solidFill>
                <a:latin typeface="Century Gothic"/>
              </a:rPr>
              <a:t>Click to edit Master title style</a:t>
            </a:r>
            <a:endParaRPr lang="en-US" sz="5400" b="0" strike="noStrike" spc="-1">
              <a:solidFill>
                <a:srgbClr val="000000"/>
              </a:solidFill>
              <a:latin typeface="Century Gothic"/>
            </a:endParaRPr>
          </a:p>
        </p:txBody>
      </p:sp>
      <p:sp>
        <p:nvSpPr>
          <p:cNvPr id="28" name="PlaceHolder 29"/>
          <p:cNvSpPr>
            <a:spLocks noGrp="1"/>
          </p:cNvSpPr>
          <p:nvPr>
            <p:ph type="dt"/>
          </p:nvPr>
        </p:nvSpPr>
        <p:spPr>
          <a:xfrm>
            <a:off x="10361520" y="6130440"/>
            <a:ext cx="1145880" cy="370080"/>
          </a:xfrm>
          <a:prstGeom prst="rect">
            <a:avLst/>
          </a:prstGeom>
        </p:spPr>
        <p:txBody>
          <a:bodyPr anchor="ctr"/>
          <a:lstStyle/>
          <a:p>
            <a:pPr algn="r">
              <a:lnSpc>
                <a:spcPct val="100000"/>
              </a:lnSpc>
            </a:pPr>
            <a:fld id="{3912B0F6-7817-4811-8DDA-E51563CEC250}" type="datetime">
              <a:rPr lang="en-US" sz="900" b="0" strike="noStrike" spc="-1">
                <a:solidFill>
                  <a:srgbClr val="8B8B8B"/>
                </a:solidFill>
                <a:latin typeface="Century Gothic"/>
              </a:rPr>
              <a:t>12/13/2018</a:t>
            </a:fld>
            <a:endParaRPr lang="en-US" sz="900" b="0" strike="noStrike" spc="-1">
              <a:latin typeface="Times New Roman"/>
            </a:endParaRPr>
          </a:p>
        </p:txBody>
      </p:sp>
      <p:sp>
        <p:nvSpPr>
          <p:cNvPr id="29" name="PlaceHolder 30"/>
          <p:cNvSpPr>
            <a:spLocks noGrp="1"/>
          </p:cNvSpPr>
          <p:nvPr>
            <p:ph type="ftr"/>
          </p:nvPr>
        </p:nvSpPr>
        <p:spPr>
          <a:xfrm>
            <a:off x="2589120" y="6135840"/>
            <a:ext cx="7619760" cy="364680"/>
          </a:xfrm>
          <a:prstGeom prst="rect">
            <a:avLst/>
          </a:prstGeom>
        </p:spPr>
        <p:txBody>
          <a:bodyPr anchor="ctr"/>
          <a:lstStyle/>
          <a:p>
            <a:endParaRPr lang="en-US" sz="2400" b="0" strike="noStrike" spc="-1">
              <a:latin typeface="Times New Roman"/>
            </a:endParaRPr>
          </a:p>
        </p:txBody>
      </p:sp>
      <p:sp>
        <p:nvSpPr>
          <p:cNvPr id="30" name="CustomShape 31"/>
          <p:cNvSpPr/>
          <p:nvPr/>
        </p:nvSpPr>
        <p:spPr>
          <a:xfrm>
            <a:off x="0" y="4323960"/>
            <a:ext cx="1744200" cy="778320"/>
          </a:xfrm>
          <a:custGeom>
            <a:avLst/>
            <a:gdLst/>
            <a:ahLst/>
            <a:cxnLst/>
            <a:rect l="l" t="t"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tyle>
          <a:lnRef idx="0">
            <a:scrgbClr r="0" g="0" b="0"/>
          </a:lnRef>
          <a:fillRef idx="0">
            <a:scrgbClr r="0" g="0" b="0"/>
          </a:fillRef>
          <a:effectRef idx="0">
            <a:scrgbClr r="0" g="0" b="0"/>
          </a:effectRef>
          <a:fontRef idx="minor"/>
        </p:style>
      </p:sp>
      <p:sp>
        <p:nvSpPr>
          <p:cNvPr id="31" name="PlaceHolder 32"/>
          <p:cNvSpPr>
            <a:spLocks noGrp="1"/>
          </p:cNvSpPr>
          <p:nvPr>
            <p:ph type="sldNum"/>
          </p:nvPr>
        </p:nvSpPr>
        <p:spPr>
          <a:xfrm>
            <a:off x="531720" y="4529520"/>
            <a:ext cx="779400" cy="364680"/>
          </a:xfrm>
          <a:prstGeom prst="rect">
            <a:avLst/>
          </a:prstGeom>
        </p:spPr>
        <p:txBody>
          <a:bodyPr anchor="ctr"/>
          <a:lstStyle/>
          <a:p>
            <a:pPr algn="r">
              <a:lnSpc>
                <a:spcPct val="100000"/>
              </a:lnSpc>
            </a:pPr>
            <a:fld id="{A0F3FF5E-593D-4CCA-8F1D-B6C289D2D19F}" type="slidenum">
              <a:rPr lang="en-US" sz="2000" b="0" strike="noStrike" spc="-1">
                <a:solidFill>
                  <a:srgbClr val="FEFFFF"/>
                </a:solidFill>
                <a:latin typeface="Century Gothic"/>
              </a:rPr>
              <a:t>‹#›</a:t>
            </a:fld>
            <a:endParaRPr lang="en-US" sz="2000" b="0" strike="noStrike" spc="-1">
              <a:latin typeface="Times New Roman"/>
            </a:endParaRPr>
          </a:p>
        </p:txBody>
      </p:sp>
      <p:sp>
        <p:nvSpPr>
          <p:cNvPr id="32" name="PlaceHolder 3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1800" b="0" strike="noStrike" spc="-1">
                <a:solidFill>
                  <a:srgbClr val="404040"/>
                </a:solidFill>
                <a:latin typeface="Century Gothic"/>
              </a:rPr>
              <a:t>Click to edit the outline text format</a:t>
            </a:r>
          </a:p>
          <a:p>
            <a:pPr marL="864000" lvl="1" indent="-324000">
              <a:spcBef>
                <a:spcPts val="1134"/>
              </a:spcBef>
              <a:buClr>
                <a:srgbClr val="000000"/>
              </a:buClr>
              <a:buSzPct val="75000"/>
              <a:buFont typeface="Symbol" charset="2"/>
              <a:buChar char=""/>
            </a:pPr>
            <a:r>
              <a:rPr lang="en-US" sz="1400" b="0" strike="noStrike" spc="-1">
                <a:solidFill>
                  <a:srgbClr val="404040"/>
                </a:solidFill>
                <a:latin typeface="Century Gothic"/>
              </a:rPr>
              <a:t>Second Outline Level</a:t>
            </a:r>
          </a:p>
          <a:p>
            <a:pPr marL="1296000" lvl="2" indent="-288000">
              <a:spcBef>
                <a:spcPts val="850"/>
              </a:spcBef>
              <a:buClr>
                <a:srgbClr val="000000"/>
              </a:buClr>
              <a:buSzPct val="45000"/>
              <a:buFont typeface="Wingdings" charset="2"/>
              <a:buChar char=""/>
            </a:pPr>
            <a:r>
              <a:rPr lang="en-US" sz="1200" b="0" strike="noStrike" spc="-1">
                <a:solidFill>
                  <a:srgbClr val="404040"/>
                </a:solidFill>
                <a:latin typeface="Century Gothic"/>
              </a:rPr>
              <a:t>Third Outline Level</a:t>
            </a:r>
          </a:p>
          <a:p>
            <a:pPr marL="1728000" lvl="3" indent="-216000">
              <a:spcBef>
                <a:spcPts val="567"/>
              </a:spcBef>
              <a:buClr>
                <a:srgbClr val="000000"/>
              </a:buClr>
              <a:buSzPct val="75000"/>
              <a:buFont typeface="Symbol" charset="2"/>
              <a:buChar char=""/>
            </a:pPr>
            <a:r>
              <a:rPr lang="en-US" sz="1200" b="0" strike="noStrike" spc="-1">
                <a:solidFill>
                  <a:srgbClr val="404040"/>
                </a:solidFill>
                <a:latin typeface="Century Gothic"/>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404040"/>
                </a:solidFill>
                <a:latin typeface="Century Gothic"/>
              </a:rPr>
              <a:t>Fifth Outline Level</a:t>
            </a:r>
          </a:p>
          <a:p>
            <a:pPr marL="2592000" lvl="5" indent="-216000">
              <a:spcBef>
                <a:spcPts val="283"/>
              </a:spcBef>
              <a:buClr>
                <a:srgbClr val="000000"/>
              </a:buClr>
              <a:buSzPct val="45000"/>
              <a:buFont typeface="Wingdings" charset="2"/>
              <a:buChar char=""/>
            </a:pPr>
            <a:r>
              <a:rPr lang="en-US" sz="2000" b="0" strike="noStrike" spc="-1">
                <a:solidFill>
                  <a:srgbClr val="404040"/>
                </a:solidFill>
                <a:latin typeface="Century Gothic"/>
              </a:rPr>
              <a:t>Sixth Outline Level</a:t>
            </a:r>
          </a:p>
          <a:p>
            <a:pPr marL="3024000" lvl="6" indent="-216000">
              <a:spcBef>
                <a:spcPts val="283"/>
              </a:spcBef>
              <a:buClr>
                <a:srgbClr val="000000"/>
              </a:buClr>
              <a:buSzPct val="45000"/>
              <a:buFont typeface="Wingdings" charset="2"/>
              <a:buChar char=""/>
            </a:pPr>
            <a:r>
              <a:rPr lang="en-US" sz="2000" b="0" strike="noStrike" spc="-1">
                <a:solidFill>
                  <a:srgbClr val="404040"/>
                </a:solidFill>
                <a:latin typeface="Century Gothic"/>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69" name="Group 1"/>
          <p:cNvGrpSpPr/>
          <p:nvPr/>
        </p:nvGrpSpPr>
        <p:grpSpPr>
          <a:xfrm>
            <a:off x="0" y="228600"/>
            <a:ext cx="2851200" cy="6638400"/>
            <a:chOff x="0" y="228600"/>
            <a:chExt cx="2851200" cy="6638400"/>
          </a:xfrm>
        </p:grpSpPr>
        <p:sp>
          <p:nvSpPr>
            <p:cNvPr id="70" name="CustomShape 2"/>
            <p:cNvSpPr/>
            <p:nvPr/>
          </p:nvSpPr>
          <p:spPr>
            <a:xfrm>
              <a:off x="0" y="2575080"/>
              <a:ext cx="100440" cy="625680"/>
            </a:xfrm>
            <a:custGeom>
              <a:avLst/>
              <a:gdLst/>
              <a:ahLst/>
              <a:cxnLst/>
              <a:rect l="l" t="t"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sp>
          <p:nvSpPr>
            <p:cNvPr id="71" name="CustomShape 3"/>
            <p:cNvSpPr/>
            <p:nvPr/>
          </p:nvSpPr>
          <p:spPr>
            <a:xfrm>
              <a:off x="128520" y="3156480"/>
              <a:ext cx="646200" cy="2322000"/>
            </a:xfrm>
            <a:custGeom>
              <a:avLst/>
              <a:gdLst/>
              <a:ahLst/>
              <a:cxnLst/>
              <a:rect l="l" t="t"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sp>
          <p:nvSpPr>
            <p:cNvPr id="72" name="CustomShape 4"/>
            <p:cNvSpPr/>
            <p:nvPr/>
          </p:nvSpPr>
          <p:spPr>
            <a:xfrm>
              <a:off x="807120" y="5447160"/>
              <a:ext cx="609120" cy="1419840"/>
            </a:xfrm>
            <a:custGeom>
              <a:avLst/>
              <a:gdLst/>
              <a:ahLst/>
              <a:cxnLst/>
              <a:rect l="l" t="t"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sp>
          <p:nvSpPr>
            <p:cNvPr id="73" name="CustomShape 5"/>
            <p:cNvSpPr/>
            <p:nvPr/>
          </p:nvSpPr>
          <p:spPr>
            <a:xfrm>
              <a:off x="959760" y="6503760"/>
              <a:ext cx="171000" cy="363240"/>
            </a:xfrm>
            <a:custGeom>
              <a:avLst/>
              <a:gdLst/>
              <a:ahLst/>
              <a:cxnLst/>
              <a:rect l="l" t="t"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sp>
          <p:nvSpPr>
            <p:cNvPr id="74" name="CustomShape 6"/>
            <p:cNvSpPr/>
            <p:nvPr/>
          </p:nvSpPr>
          <p:spPr>
            <a:xfrm>
              <a:off x="100800" y="3201120"/>
              <a:ext cx="821520" cy="3328200"/>
            </a:xfrm>
            <a:custGeom>
              <a:avLst/>
              <a:gdLst/>
              <a:ahLst/>
              <a:cxnLst/>
              <a:rect l="l" t="t"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sp>
          <p:nvSpPr>
            <p:cNvPr id="75" name="CustomShape 7"/>
            <p:cNvSpPr/>
            <p:nvPr/>
          </p:nvSpPr>
          <p:spPr>
            <a:xfrm>
              <a:off x="22320" y="228600"/>
              <a:ext cx="105840" cy="2927520"/>
            </a:xfrm>
            <a:custGeom>
              <a:avLst/>
              <a:gdLst/>
              <a:ahLst/>
              <a:cxnLst/>
              <a:rect l="l" t="t"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sp>
          <p:nvSpPr>
            <p:cNvPr id="76" name="CustomShape 8"/>
            <p:cNvSpPr/>
            <p:nvPr/>
          </p:nvSpPr>
          <p:spPr>
            <a:xfrm>
              <a:off x="78120" y="2944080"/>
              <a:ext cx="77760" cy="493560"/>
            </a:xfrm>
            <a:custGeom>
              <a:avLst/>
              <a:gdLst/>
              <a:ahLst/>
              <a:cxnLst/>
              <a:rect l="l" t="t"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sp>
          <p:nvSpPr>
            <p:cNvPr id="77" name="CustomShape 9"/>
            <p:cNvSpPr/>
            <p:nvPr/>
          </p:nvSpPr>
          <p:spPr>
            <a:xfrm>
              <a:off x="769680" y="5478840"/>
              <a:ext cx="189720" cy="1024560"/>
            </a:xfrm>
            <a:custGeom>
              <a:avLst/>
              <a:gdLst/>
              <a:ahLst/>
              <a:cxnLst/>
              <a:rect l="l" t="t"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sp>
          <p:nvSpPr>
            <p:cNvPr id="78" name="CustomShape 10"/>
            <p:cNvSpPr/>
            <p:nvPr/>
          </p:nvSpPr>
          <p:spPr>
            <a:xfrm>
              <a:off x="775440" y="1398960"/>
              <a:ext cx="2075760" cy="4047840"/>
            </a:xfrm>
            <a:custGeom>
              <a:avLst/>
              <a:gdLst/>
              <a:ahLst/>
              <a:cxnLst/>
              <a:rect l="l" t="t"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sp>
          <p:nvSpPr>
            <p:cNvPr id="79" name="CustomShape 11"/>
            <p:cNvSpPr/>
            <p:nvPr/>
          </p:nvSpPr>
          <p:spPr>
            <a:xfrm>
              <a:off x="922680" y="6530040"/>
              <a:ext cx="161640" cy="336960"/>
            </a:xfrm>
            <a:custGeom>
              <a:avLst/>
              <a:gdLst/>
              <a:ahLst/>
              <a:cxnLst/>
              <a:rect l="l" t="t"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sp>
          <p:nvSpPr>
            <p:cNvPr id="80" name="CustomShape 12"/>
            <p:cNvSpPr/>
            <p:nvPr/>
          </p:nvSpPr>
          <p:spPr>
            <a:xfrm>
              <a:off x="769680" y="5359320"/>
              <a:ext cx="37080" cy="221400"/>
            </a:xfrm>
            <a:custGeom>
              <a:avLst/>
              <a:gdLst/>
              <a:ahLst/>
              <a:cxnLst/>
              <a:rect l="l" t="t"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sp>
          <p:nvSpPr>
            <p:cNvPr id="81" name="CustomShape 13"/>
            <p:cNvSpPr/>
            <p:nvPr/>
          </p:nvSpPr>
          <p:spPr>
            <a:xfrm>
              <a:off x="849960" y="6244560"/>
              <a:ext cx="238320" cy="622080"/>
            </a:xfrm>
            <a:custGeom>
              <a:avLst/>
              <a:gdLst/>
              <a:ahLst/>
              <a:cxnLst/>
              <a:rect l="l" t="t"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tyle>
            <a:lnRef idx="0">
              <a:scrgbClr r="0" g="0" b="0"/>
            </a:lnRef>
            <a:fillRef idx="0">
              <a:scrgbClr r="0" g="0" b="0"/>
            </a:fillRef>
            <a:effectRef idx="0">
              <a:scrgbClr r="0" g="0" b="0"/>
            </a:effectRef>
            <a:fontRef idx="minor"/>
          </p:style>
        </p:sp>
      </p:grpSp>
      <p:grpSp>
        <p:nvGrpSpPr>
          <p:cNvPr id="82" name="Group 14"/>
          <p:cNvGrpSpPr/>
          <p:nvPr/>
        </p:nvGrpSpPr>
        <p:grpSpPr>
          <a:xfrm>
            <a:off x="27360" y="-720"/>
            <a:ext cx="2356200" cy="6853680"/>
            <a:chOff x="27360" y="-720"/>
            <a:chExt cx="2356200" cy="6853680"/>
          </a:xfrm>
        </p:grpSpPr>
        <p:sp>
          <p:nvSpPr>
            <p:cNvPr id="83" name="CustomShape 15"/>
            <p:cNvSpPr/>
            <p:nvPr/>
          </p:nvSpPr>
          <p:spPr>
            <a:xfrm>
              <a:off x="27360" y="-720"/>
              <a:ext cx="493920" cy="4400640"/>
            </a:xfrm>
            <a:custGeom>
              <a:avLst/>
              <a:gdLst/>
              <a:ahLst/>
              <a:cxnLst/>
              <a:rect l="l" t="t"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tyle>
            <a:lnRef idx="0">
              <a:scrgbClr r="0" g="0" b="0"/>
            </a:lnRef>
            <a:fillRef idx="0">
              <a:scrgbClr r="0" g="0" b="0"/>
            </a:fillRef>
            <a:effectRef idx="0">
              <a:scrgbClr r="0" g="0" b="0"/>
            </a:effectRef>
            <a:fontRef idx="minor"/>
          </p:style>
        </p:sp>
        <p:sp>
          <p:nvSpPr>
            <p:cNvPr id="84" name="CustomShape 16"/>
            <p:cNvSpPr/>
            <p:nvPr/>
          </p:nvSpPr>
          <p:spPr>
            <a:xfrm>
              <a:off x="550440" y="4316400"/>
              <a:ext cx="423000" cy="1580400"/>
            </a:xfrm>
            <a:custGeom>
              <a:avLst/>
              <a:gdLst/>
              <a:ahLst/>
              <a:cxnLst/>
              <a:rect l="l" t="t"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tyle>
            <a:lnRef idx="0">
              <a:scrgbClr r="0" g="0" b="0"/>
            </a:lnRef>
            <a:fillRef idx="0">
              <a:scrgbClr r="0" g="0" b="0"/>
            </a:fillRef>
            <a:effectRef idx="0">
              <a:scrgbClr r="0" g="0" b="0"/>
            </a:effectRef>
            <a:fontRef idx="minor"/>
          </p:style>
        </p:sp>
        <p:sp>
          <p:nvSpPr>
            <p:cNvPr id="85" name="CustomShape 17"/>
            <p:cNvSpPr/>
            <p:nvPr/>
          </p:nvSpPr>
          <p:spPr>
            <a:xfrm>
              <a:off x="1006200" y="5862600"/>
              <a:ext cx="430560" cy="990360"/>
            </a:xfrm>
            <a:custGeom>
              <a:avLst/>
              <a:gdLst/>
              <a:ahLst/>
              <a:cxnLst/>
              <a:rect l="l" t="t"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tyle>
            <a:lnRef idx="0">
              <a:scrgbClr r="0" g="0" b="0"/>
            </a:lnRef>
            <a:fillRef idx="0">
              <a:scrgbClr r="0" g="0" b="0"/>
            </a:fillRef>
            <a:effectRef idx="0">
              <a:scrgbClr r="0" g="0" b="0"/>
            </a:effectRef>
            <a:fontRef idx="minor"/>
          </p:style>
        </p:sp>
        <p:sp>
          <p:nvSpPr>
            <p:cNvPr id="86" name="CustomShape 18"/>
            <p:cNvSpPr/>
            <p:nvPr/>
          </p:nvSpPr>
          <p:spPr>
            <a:xfrm>
              <a:off x="521640" y="4364280"/>
              <a:ext cx="551520" cy="2235600"/>
            </a:xfrm>
            <a:custGeom>
              <a:avLst/>
              <a:gdLst/>
              <a:ahLst/>
              <a:cxnLst/>
              <a:rect l="l" t="t"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tyle>
            <a:lnRef idx="0">
              <a:scrgbClr r="0" g="0" b="0"/>
            </a:lnRef>
            <a:fillRef idx="0">
              <a:scrgbClr r="0" g="0" b="0"/>
            </a:fillRef>
            <a:effectRef idx="0">
              <a:scrgbClr r="0" g="0" b="0"/>
            </a:effectRef>
            <a:fontRef idx="minor"/>
          </p:style>
        </p:sp>
        <p:sp>
          <p:nvSpPr>
            <p:cNvPr id="87" name="CustomShape 19"/>
            <p:cNvSpPr/>
            <p:nvPr/>
          </p:nvSpPr>
          <p:spPr>
            <a:xfrm>
              <a:off x="468000" y="1289160"/>
              <a:ext cx="173880" cy="3026880"/>
            </a:xfrm>
            <a:custGeom>
              <a:avLst/>
              <a:gdLst/>
              <a:ahLst/>
              <a:cxnLst/>
              <a:rect l="l" t="t"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tyle>
            <a:lnRef idx="0">
              <a:scrgbClr r="0" g="0" b="0"/>
            </a:lnRef>
            <a:fillRef idx="0">
              <a:scrgbClr r="0" g="0" b="0"/>
            </a:fillRef>
            <a:effectRef idx="0">
              <a:scrgbClr r="0" g="0" b="0"/>
            </a:effectRef>
            <a:fontRef idx="minor"/>
          </p:style>
        </p:sp>
        <p:sp>
          <p:nvSpPr>
            <p:cNvPr id="88" name="CustomShape 20"/>
            <p:cNvSpPr/>
            <p:nvPr/>
          </p:nvSpPr>
          <p:spPr>
            <a:xfrm>
              <a:off x="1111680" y="6571440"/>
              <a:ext cx="133920" cy="281160"/>
            </a:xfrm>
            <a:custGeom>
              <a:avLst/>
              <a:gdLst/>
              <a:ahLst/>
              <a:cxnLst/>
              <a:rect l="l" t="t"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tyle>
            <a:lnRef idx="0">
              <a:scrgbClr r="0" g="0" b="0"/>
            </a:lnRef>
            <a:fillRef idx="0">
              <a:scrgbClr r="0" g="0" b="0"/>
            </a:fillRef>
            <a:effectRef idx="0">
              <a:scrgbClr r="0" g="0" b="0"/>
            </a:effectRef>
            <a:fontRef idx="minor"/>
          </p:style>
        </p:sp>
        <p:sp>
          <p:nvSpPr>
            <p:cNvPr id="89" name="CustomShape 21"/>
            <p:cNvSpPr/>
            <p:nvPr/>
          </p:nvSpPr>
          <p:spPr>
            <a:xfrm>
              <a:off x="502560" y="4107600"/>
              <a:ext cx="82080" cy="511200"/>
            </a:xfrm>
            <a:custGeom>
              <a:avLst/>
              <a:gdLst/>
              <a:ahLst/>
              <a:cxnLst/>
              <a:rect l="l" t="t"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tyle>
            <a:lnRef idx="0">
              <a:scrgbClr r="0" g="0" b="0"/>
            </a:lnRef>
            <a:fillRef idx="0">
              <a:scrgbClr r="0" g="0" b="0"/>
            </a:fillRef>
            <a:effectRef idx="0">
              <a:scrgbClr r="0" g="0" b="0"/>
            </a:effectRef>
            <a:fontRef idx="minor"/>
          </p:style>
        </p:sp>
        <p:sp>
          <p:nvSpPr>
            <p:cNvPr id="90" name="CustomShape 22"/>
            <p:cNvSpPr/>
            <p:nvPr/>
          </p:nvSpPr>
          <p:spPr>
            <a:xfrm>
              <a:off x="973800" y="3145680"/>
              <a:ext cx="1409760" cy="2716560"/>
            </a:xfrm>
            <a:custGeom>
              <a:avLst/>
              <a:gdLst/>
              <a:ahLst/>
              <a:cxnLst/>
              <a:rect l="l" t="t"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tyle>
            <a:lnRef idx="0">
              <a:scrgbClr r="0" g="0" b="0"/>
            </a:lnRef>
            <a:fillRef idx="0">
              <a:scrgbClr r="0" g="0" b="0"/>
            </a:fillRef>
            <a:effectRef idx="0">
              <a:scrgbClr r="0" g="0" b="0"/>
            </a:effectRef>
            <a:fontRef idx="minor"/>
          </p:style>
        </p:sp>
        <p:sp>
          <p:nvSpPr>
            <p:cNvPr id="91" name="CustomShape 23"/>
            <p:cNvSpPr/>
            <p:nvPr/>
          </p:nvSpPr>
          <p:spPr>
            <a:xfrm>
              <a:off x="1073520" y="6600240"/>
              <a:ext cx="120240" cy="252720"/>
            </a:xfrm>
            <a:custGeom>
              <a:avLst/>
              <a:gdLst/>
              <a:ahLst/>
              <a:cxnLst/>
              <a:rect l="l" t="t"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tyle>
            <a:lnRef idx="0">
              <a:scrgbClr r="0" g="0" b="0"/>
            </a:lnRef>
            <a:fillRef idx="0">
              <a:scrgbClr r="0" g="0" b="0"/>
            </a:fillRef>
            <a:effectRef idx="0">
              <a:scrgbClr r="0" g="0" b="0"/>
            </a:effectRef>
            <a:fontRef idx="minor"/>
          </p:style>
        </p:sp>
        <p:sp>
          <p:nvSpPr>
            <p:cNvPr id="92" name="CustomShape 24"/>
            <p:cNvSpPr/>
            <p:nvPr/>
          </p:nvSpPr>
          <p:spPr>
            <a:xfrm>
              <a:off x="973800" y="5897160"/>
              <a:ext cx="137520" cy="673920"/>
            </a:xfrm>
            <a:custGeom>
              <a:avLst/>
              <a:gdLst/>
              <a:ahLst/>
              <a:cxnLst/>
              <a:rect l="l" t="t"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tyle>
            <a:lnRef idx="0">
              <a:scrgbClr r="0" g="0" b="0"/>
            </a:lnRef>
            <a:fillRef idx="0">
              <a:scrgbClr r="0" g="0" b="0"/>
            </a:fillRef>
            <a:effectRef idx="0">
              <a:scrgbClr r="0" g="0" b="0"/>
            </a:effectRef>
            <a:fontRef idx="minor"/>
          </p:style>
        </p:sp>
        <p:sp>
          <p:nvSpPr>
            <p:cNvPr id="93" name="CustomShape 25"/>
            <p:cNvSpPr/>
            <p:nvPr/>
          </p:nvSpPr>
          <p:spPr>
            <a:xfrm>
              <a:off x="973800" y="5772600"/>
              <a:ext cx="37800" cy="227520"/>
            </a:xfrm>
            <a:custGeom>
              <a:avLst/>
              <a:gdLst/>
              <a:ahLst/>
              <a:cxnLst/>
              <a:rect l="l" t="t"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tyle>
            <a:lnRef idx="0">
              <a:scrgbClr r="0" g="0" b="0"/>
            </a:lnRef>
            <a:fillRef idx="0">
              <a:scrgbClr r="0" g="0" b="0"/>
            </a:fillRef>
            <a:effectRef idx="0">
              <a:scrgbClr r="0" g="0" b="0"/>
            </a:effectRef>
            <a:fontRef idx="minor"/>
          </p:style>
        </p:sp>
        <p:sp>
          <p:nvSpPr>
            <p:cNvPr id="94" name="CustomShape 26"/>
            <p:cNvSpPr/>
            <p:nvPr/>
          </p:nvSpPr>
          <p:spPr>
            <a:xfrm>
              <a:off x="1006200" y="6322680"/>
              <a:ext cx="210240" cy="530280"/>
            </a:xfrm>
            <a:custGeom>
              <a:avLst/>
              <a:gdLst/>
              <a:ahLst/>
              <a:cxnLst/>
              <a:rect l="l" t="t"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tyle>
            <a:lnRef idx="0">
              <a:scrgbClr r="0" g="0" b="0"/>
            </a:lnRef>
            <a:fillRef idx="0">
              <a:scrgbClr r="0" g="0" b="0"/>
            </a:fillRef>
            <a:effectRef idx="0">
              <a:scrgbClr r="0" g="0" b="0"/>
            </a:effectRef>
            <a:fontRef idx="minor"/>
          </p:style>
        </p:sp>
      </p:grpSp>
      <p:sp>
        <p:nvSpPr>
          <p:cNvPr id="95" name="CustomShape 27"/>
          <p:cNvSpPr/>
          <p:nvPr/>
        </p:nvSpPr>
        <p:spPr>
          <a:xfrm>
            <a:off x="0" y="0"/>
            <a:ext cx="182520" cy="6857640"/>
          </a:xfrm>
          <a:prstGeom prst="rect">
            <a:avLst/>
          </a:prstGeom>
          <a:solidFill>
            <a:schemeClr val="tx2"/>
          </a:solidFill>
          <a:ln>
            <a:noFill/>
          </a:ln>
          <a:effectLst>
            <a:outerShdw blurRad="38100" dist="25400" dir="5400000" rotWithShape="0">
              <a:srgbClr val="000000">
                <a:alpha val="25000"/>
              </a:srgbClr>
            </a:outerShdw>
          </a:effectLst>
        </p:spPr>
        <p:style>
          <a:lnRef idx="1">
            <a:schemeClr val="accent1"/>
          </a:lnRef>
          <a:fillRef idx="3">
            <a:schemeClr val="accent1"/>
          </a:fillRef>
          <a:effectRef idx="2">
            <a:schemeClr val="accent1"/>
          </a:effectRef>
          <a:fontRef idx="minor"/>
        </p:style>
      </p:sp>
      <p:sp>
        <p:nvSpPr>
          <p:cNvPr id="96" name="PlaceHolder 28"/>
          <p:cNvSpPr>
            <a:spLocks noGrp="1"/>
          </p:cNvSpPr>
          <p:nvPr>
            <p:ph type="title"/>
          </p:nvPr>
        </p:nvSpPr>
        <p:spPr>
          <a:xfrm>
            <a:off x="2593080" y="624240"/>
            <a:ext cx="8911440" cy="1280520"/>
          </a:xfrm>
          <a:prstGeom prst="rect">
            <a:avLst/>
          </a:prstGeom>
        </p:spPr>
        <p:txBody>
          <a:bodyPr/>
          <a:lstStyle/>
          <a:p>
            <a:pPr>
              <a:lnSpc>
                <a:spcPct val="100000"/>
              </a:lnSpc>
            </a:pPr>
            <a:r>
              <a:rPr lang="en-US" sz="3600" b="0" strike="noStrike" spc="-1">
                <a:solidFill>
                  <a:srgbClr val="262626"/>
                </a:solidFill>
                <a:latin typeface="Century Gothic"/>
              </a:rPr>
              <a:t>Click to edit Master title style</a:t>
            </a:r>
            <a:endParaRPr lang="en-US" sz="3600" b="0" strike="noStrike" spc="-1">
              <a:solidFill>
                <a:srgbClr val="000000"/>
              </a:solidFill>
              <a:latin typeface="Century Gothic"/>
            </a:endParaRPr>
          </a:p>
        </p:txBody>
      </p:sp>
      <p:sp>
        <p:nvSpPr>
          <p:cNvPr id="97" name="PlaceHolder 29"/>
          <p:cNvSpPr>
            <a:spLocks noGrp="1"/>
          </p:cNvSpPr>
          <p:nvPr>
            <p:ph type="body"/>
          </p:nvPr>
        </p:nvSpPr>
        <p:spPr>
          <a:xfrm>
            <a:off x="2589120" y="2133720"/>
            <a:ext cx="8915040" cy="3777120"/>
          </a:xfrm>
          <a:prstGeom prst="rect">
            <a:avLst/>
          </a:prstGeom>
        </p:spPr>
        <p:txBody>
          <a:bodyPr/>
          <a:lstStyle/>
          <a:p>
            <a:pPr marL="343080" indent="-342720">
              <a:lnSpc>
                <a:spcPct val="100000"/>
              </a:lnSpc>
              <a:spcBef>
                <a:spcPts val="1001"/>
              </a:spcBef>
              <a:buClr>
                <a:srgbClr val="A53010"/>
              </a:buClr>
              <a:buFont typeface="Wingdings 3" charset="2"/>
              <a:buChar char=""/>
            </a:pPr>
            <a:r>
              <a:rPr lang="en-US" sz="1800" b="0" strike="noStrike" spc="-1">
                <a:solidFill>
                  <a:srgbClr val="404040"/>
                </a:solidFill>
                <a:latin typeface="Century Gothic"/>
              </a:rPr>
              <a:t>Click to edit Master text styles</a:t>
            </a:r>
          </a:p>
          <a:p>
            <a:pPr marL="743040" lvl="1" indent="-285480">
              <a:lnSpc>
                <a:spcPct val="100000"/>
              </a:lnSpc>
              <a:spcBef>
                <a:spcPts val="1001"/>
              </a:spcBef>
              <a:buClr>
                <a:srgbClr val="A53010"/>
              </a:buClr>
              <a:buFont typeface="Wingdings 3" charset="2"/>
              <a:buChar char=""/>
            </a:pPr>
            <a:r>
              <a:rPr lang="en-US" sz="1600" b="0" strike="noStrike" spc="-1">
                <a:solidFill>
                  <a:srgbClr val="404040"/>
                </a:solidFill>
                <a:latin typeface="Century Gothic"/>
              </a:rPr>
              <a:t>Second level</a:t>
            </a:r>
          </a:p>
          <a:p>
            <a:pPr marL="1143000" lvl="2" indent="-228240">
              <a:lnSpc>
                <a:spcPct val="100000"/>
              </a:lnSpc>
              <a:spcBef>
                <a:spcPts val="1001"/>
              </a:spcBef>
              <a:buClr>
                <a:srgbClr val="A53010"/>
              </a:buClr>
              <a:buFont typeface="Wingdings 3" charset="2"/>
              <a:buChar char=""/>
            </a:pPr>
            <a:r>
              <a:rPr lang="en-US" sz="1400" b="0" strike="noStrike" spc="-1">
                <a:solidFill>
                  <a:srgbClr val="404040"/>
                </a:solidFill>
                <a:latin typeface="Century Gothic"/>
              </a:rPr>
              <a:t>Third level</a:t>
            </a:r>
          </a:p>
          <a:p>
            <a:pPr marL="1600200" lvl="3" indent="-228240">
              <a:lnSpc>
                <a:spcPct val="100000"/>
              </a:lnSpc>
              <a:spcBef>
                <a:spcPts val="1001"/>
              </a:spcBef>
              <a:buClr>
                <a:srgbClr val="A53010"/>
              </a:buClr>
              <a:buFont typeface="Wingdings 3" charset="2"/>
              <a:buChar char=""/>
            </a:pPr>
            <a:r>
              <a:rPr lang="en-US" sz="1200" b="0" strike="noStrike" spc="-1">
                <a:solidFill>
                  <a:srgbClr val="404040"/>
                </a:solidFill>
                <a:latin typeface="Century Gothic"/>
              </a:rPr>
              <a:t>Fourth level</a:t>
            </a:r>
          </a:p>
          <a:p>
            <a:pPr marL="2057400" lvl="4" indent="-228240">
              <a:lnSpc>
                <a:spcPct val="100000"/>
              </a:lnSpc>
              <a:spcBef>
                <a:spcPts val="1001"/>
              </a:spcBef>
              <a:buClr>
                <a:srgbClr val="A53010"/>
              </a:buClr>
              <a:buFont typeface="Wingdings 3" charset="2"/>
              <a:buChar char=""/>
            </a:pPr>
            <a:r>
              <a:rPr lang="en-US" sz="1200" b="0" strike="noStrike" spc="-1">
                <a:solidFill>
                  <a:srgbClr val="404040"/>
                </a:solidFill>
                <a:latin typeface="Century Gothic"/>
              </a:rPr>
              <a:t>Fifth level</a:t>
            </a:r>
          </a:p>
        </p:txBody>
      </p:sp>
      <p:sp>
        <p:nvSpPr>
          <p:cNvPr id="98" name="PlaceHolder 30"/>
          <p:cNvSpPr>
            <a:spLocks noGrp="1"/>
          </p:cNvSpPr>
          <p:nvPr>
            <p:ph type="dt"/>
          </p:nvPr>
        </p:nvSpPr>
        <p:spPr>
          <a:xfrm>
            <a:off x="10361520" y="6130440"/>
            <a:ext cx="1145880" cy="370080"/>
          </a:xfrm>
          <a:prstGeom prst="rect">
            <a:avLst/>
          </a:prstGeom>
        </p:spPr>
        <p:txBody>
          <a:bodyPr anchor="ctr"/>
          <a:lstStyle/>
          <a:p>
            <a:pPr algn="r">
              <a:lnSpc>
                <a:spcPct val="100000"/>
              </a:lnSpc>
            </a:pPr>
            <a:fld id="{E37BEA27-94BC-4C4C-95BB-325CED4C6D27}" type="datetime">
              <a:rPr lang="en-US" sz="900" b="0" strike="noStrike" spc="-1">
                <a:solidFill>
                  <a:srgbClr val="8B8B8B"/>
                </a:solidFill>
                <a:latin typeface="Century Gothic"/>
              </a:rPr>
              <a:t>12/13/2018</a:t>
            </a:fld>
            <a:endParaRPr lang="en-US" sz="900" b="0" strike="noStrike" spc="-1">
              <a:latin typeface="Times New Roman"/>
            </a:endParaRPr>
          </a:p>
        </p:txBody>
      </p:sp>
      <p:sp>
        <p:nvSpPr>
          <p:cNvPr id="99" name="PlaceHolder 31"/>
          <p:cNvSpPr>
            <a:spLocks noGrp="1"/>
          </p:cNvSpPr>
          <p:nvPr>
            <p:ph type="ftr"/>
          </p:nvPr>
        </p:nvSpPr>
        <p:spPr>
          <a:xfrm>
            <a:off x="2589120" y="6135840"/>
            <a:ext cx="7619760" cy="364680"/>
          </a:xfrm>
          <a:prstGeom prst="rect">
            <a:avLst/>
          </a:prstGeom>
        </p:spPr>
        <p:txBody>
          <a:bodyPr anchor="ctr"/>
          <a:lstStyle/>
          <a:p>
            <a:endParaRPr lang="en-US" sz="2400" b="0" strike="noStrike" spc="-1">
              <a:latin typeface="Times New Roman"/>
            </a:endParaRPr>
          </a:p>
        </p:txBody>
      </p:sp>
      <p:sp>
        <p:nvSpPr>
          <p:cNvPr id="100" name="CustomShape 32"/>
          <p:cNvSpPr/>
          <p:nvPr/>
        </p:nvSpPr>
        <p:spPr>
          <a:xfrm flipV="1">
            <a:off x="-4320" y="714240"/>
            <a:ext cx="1588320" cy="506880"/>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tyle>
          <a:lnRef idx="0">
            <a:scrgbClr r="0" g="0" b="0"/>
          </a:lnRef>
          <a:fillRef idx="0">
            <a:scrgbClr r="0" g="0" b="0"/>
          </a:fillRef>
          <a:effectRef idx="0">
            <a:scrgbClr r="0" g="0" b="0"/>
          </a:effectRef>
          <a:fontRef idx="minor"/>
        </p:style>
      </p:sp>
      <p:sp>
        <p:nvSpPr>
          <p:cNvPr id="101" name="PlaceHolder 33"/>
          <p:cNvSpPr>
            <a:spLocks noGrp="1"/>
          </p:cNvSpPr>
          <p:nvPr>
            <p:ph type="sldNum"/>
          </p:nvPr>
        </p:nvSpPr>
        <p:spPr>
          <a:xfrm>
            <a:off x="531720" y="787680"/>
            <a:ext cx="779400" cy="364680"/>
          </a:xfrm>
          <a:prstGeom prst="rect">
            <a:avLst/>
          </a:prstGeom>
        </p:spPr>
        <p:txBody>
          <a:bodyPr anchor="ctr"/>
          <a:lstStyle/>
          <a:p>
            <a:pPr algn="r">
              <a:lnSpc>
                <a:spcPct val="100000"/>
              </a:lnSpc>
            </a:pPr>
            <a:fld id="{2E47A44F-4113-4860-8419-C0CF34772579}" type="slidenum">
              <a:rPr lang="en-US" sz="2000" b="0" strike="noStrike" spc="-1">
                <a:solidFill>
                  <a:srgbClr val="FEFFFF"/>
                </a:solidFill>
                <a:latin typeface="Century Gothic"/>
              </a:rPr>
              <a:t>‹#›</a:t>
            </a:fld>
            <a:endParaRPr lang="en-US" sz="20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hyperlink" Target="https://docs.opencv.org/3.4/d4/da8/group__imgcodecs.html#ga288b8b3da0892bd651fce07b3bbd3a56" TargetMode="External"/><Relationship Id="rId2" Type="http://schemas.openxmlformats.org/officeDocument/2006/relationships/hyperlink" Target="https://docs.opencv.org/3.4/d1/de5/classcv_1_1CascadeClassifier.html" TargetMode="External"/><Relationship Id="rId1" Type="http://schemas.openxmlformats.org/officeDocument/2006/relationships/slideLayout" Target="../slideLayouts/slideLayout14.xml"/><Relationship Id="rId4" Type="http://schemas.openxmlformats.org/officeDocument/2006/relationships/hyperlink" Target="https://docs.opencv.org/3.4/d8/d01/group__imgproc__color__conversions.html#ga397ae87e1288a81d2363b61574eb8cab"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TextShape 1"/>
          <p:cNvSpPr txBox="1"/>
          <p:nvPr/>
        </p:nvSpPr>
        <p:spPr>
          <a:xfrm>
            <a:off x="1269720" y="436680"/>
            <a:ext cx="8915040" cy="2262600"/>
          </a:xfrm>
          <a:prstGeom prst="rect">
            <a:avLst/>
          </a:prstGeom>
          <a:noFill/>
          <a:ln>
            <a:noFill/>
          </a:ln>
        </p:spPr>
        <p:txBody>
          <a:bodyPr anchor="b">
            <a:normAutofit fontScale="92500" lnSpcReduction="10000"/>
          </a:bodyPr>
          <a:lstStyle/>
          <a:p>
            <a:pPr>
              <a:lnSpc>
                <a:spcPct val="100000"/>
              </a:lnSpc>
            </a:pPr>
            <a:r>
              <a:rPr lang="en-US" sz="5400" b="0" strike="noStrike" spc="-1">
                <a:solidFill>
                  <a:srgbClr val="262626"/>
                </a:solidFill>
                <a:latin typeface="Century Gothic"/>
              </a:rPr>
              <a:t>BITI1113 ARTIFICIAL INTELLIGENCE</a:t>
            </a:r>
            <a:r>
              <a:t/>
            </a:r>
            <a:br/>
            <a:endParaRPr lang="en-US" sz="5400" b="0" strike="noStrike" spc="-1">
              <a:solidFill>
                <a:srgbClr val="000000"/>
              </a:solidFill>
              <a:latin typeface="Century Gothic"/>
            </a:endParaRPr>
          </a:p>
        </p:txBody>
      </p:sp>
      <p:sp>
        <p:nvSpPr>
          <p:cNvPr id="145" name="TextShape 2"/>
          <p:cNvSpPr txBox="1"/>
          <p:nvPr/>
        </p:nvSpPr>
        <p:spPr>
          <a:xfrm>
            <a:off x="2401540" y="2516060"/>
            <a:ext cx="9643680" cy="2150280"/>
          </a:xfrm>
          <a:prstGeom prst="rect">
            <a:avLst/>
          </a:prstGeom>
          <a:noFill/>
          <a:ln>
            <a:noFill/>
          </a:ln>
        </p:spPr>
        <p:txBody>
          <a:bodyPr>
            <a:normAutofit/>
          </a:bodyPr>
          <a:lstStyle/>
          <a:p>
            <a:endParaRPr lang="en-MY" dirty="0"/>
          </a:p>
          <a:p>
            <a:r>
              <a:rPr lang="en-MY" b="1" dirty="0"/>
              <a:t> Intrusion Detection System using Face Recognition </a:t>
            </a:r>
            <a:r>
              <a:rPr lang="en-US" sz="1800" strike="noStrike" spc="-1" dirty="0" smtClean="0">
                <a:solidFill>
                  <a:srgbClr val="595959"/>
                </a:solidFill>
                <a:latin typeface="Century Gothic"/>
              </a:rPr>
              <a:t>by</a:t>
            </a:r>
            <a:r>
              <a:rPr lang="en-US" sz="1800" strike="noStrike" spc="-1" dirty="0">
                <a:solidFill>
                  <a:srgbClr val="595959"/>
                </a:solidFill>
                <a:latin typeface="Century Gothic"/>
              </a:rPr>
              <a:t>:</a:t>
            </a:r>
            <a:endParaRPr lang="en-US" sz="1800" strike="noStrike" spc="-1" dirty="0">
              <a:latin typeface="Arial"/>
            </a:endParaRPr>
          </a:p>
          <a:p>
            <a:pPr>
              <a:lnSpc>
                <a:spcPct val="100000"/>
              </a:lnSpc>
              <a:spcBef>
                <a:spcPts val="1001"/>
              </a:spcBef>
            </a:pPr>
            <a:r>
              <a:rPr lang="en-US" dirty="0"/>
              <a:t>Wan Mohammad Faisal bin </a:t>
            </a:r>
            <a:r>
              <a:rPr lang="en-US" dirty="0" err="1"/>
              <a:t>Sammio</a:t>
            </a:r>
            <a:r>
              <a:rPr lang="en-US" dirty="0"/>
              <a:t>		B031720043</a:t>
            </a:r>
            <a:endParaRPr lang="en-US" dirty="0"/>
          </a:p>
          <a:p>
            <a:r>
              <a:rPr lang="en-US" dirty="0"/>
              <a:t>Nor Muhammad </a:t>
            </a:r>
            <a:r>
              <a:rPr lang="en-US" dirty="0" err="1"/>
              <a:t>Firdaus</a:t>
            </a:r>
            <a:r>
              <a:rPr lang="en-US" dirty="0"/>
              <a:t> bin </a:t>
            </a:r>
            <a:r>
              <a:rPr lang="en-US" dirty="0" err="1"/>
              <a:t>Shamsuddin</a:t>
            </a:r>
            <a:r>
              <a:rPr lang="en-US" sz="1800" strike="noStrike" spc="-1" dirty="0" smtClean="0">
                <a:solidFill>
                  <a:srgbClr val="595959"/>
                </a:solidFill>
                <a:latin typeface="Century Gothic"/>
              </a:rPr>
              <a:t>		</a:t>
            </a:r>
            <a:r>
              <a:rPr lang="en-MY" dirty="0"/>
              <a:t>B031720002 </a:t>
            </a:r>
            <a:endParaRPr lang="en-US" dirty="0"/>
          </a:p>
          <a:p>
            <a:r>
              <a:rPr lang="en-US" dirty="0" err="1"/>
              <a:t>Hazeq</a:t>
            </a:r>
            <a:r>
              <a:rPr lang="en-US" dirty="0"/>
              <a:t> </a:t>
            </a:r>
            <a:r>
              <a:rPr lang="en-US" dirty="0"/>
              <a:t>Imran bin </a:t>
            </a:r>
            <a:r>
              <a:rPr lang="en-US" dirty="0" err="1"/>
              <a:t>Fadil</a:t>
            </a:r>
            <a:r>
              <a:rPr lang="en-US" dirty="0"/>
              <a:t>				</a:t>
            </a:r>
            <a:r>
              <a:rPr lang="en-MY" dirty="0"/>
              <a:t>B031810121 </a:t>
            </a:r>
            <a:endParaRPr lang="en-US" dirty="0"/>
          </a:p>
          <a:p>
            <a:pPr>
              <a:lnSpc>
                <a:spcPct val="100000"/>
              </a:lnSpc>
              <a:spcBef>
                <a:spcPts val="1001"/>
              </a:spcBef>
            </a:pPr>
            <a:endParaRPr lang="en-US" sz="1800" strike="noStrike" spc="-1" dirty="0">
              <a:latin typeface="Arial"/>
            </a:endParaRPr>
          </a:p>
          <a:p>
            <a:pPr>
              <a:lnSpc>
                <a:spcPct val="100000"/>
              </a:lnSpc>
              <a:spcBef>
                <a:spcPts val="1001"/>
              </a:spcBef>
            </a:pPr>
            <a:endParaRPr lang="en-US" sz="180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2" name="Picture 4"/>
          <p:cNvPicPr/>
          <p:nvPr/>
        </p:nvPicPr>
        <p:blipFill>
          <a:blip r:embed="rId2"/>
          <a:stretch/>
        </p:blipFill>
        <p:spPr>
          <a:xfrm>
            <a:off x="2183040" y="1541160"/>
            <a:ext cx="8048160" cy="452700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TextShape 1"/>
          <p:cNvSpPr txBox="1"/>
          <p:nvPr/>
        </p:nvSpPr>
        <p:spPr>
          <a:xfrm>
            <a:off x="2593080" y="624240"/>
            <a:ext cx="8911440" cy="1280520"/>
          </a:xfrm>
          <a:prstGeom prst="rect">
            <a:avLst/>
          </a:prstGeom>
          <a:noFill/>
          <a:ln>
            <a:noFill/>
          </a:ln>
        </p:spPr>
        <p:txBody>
          <a:bodyPr/>
          <a:lstStyle/>
          <a:p>
            <a:pPr>
              <a:lnSpc>
                <a:spcPct val="100000"/>
              </a:lnSpc>
            </a:pPr>
            <a:r>
              <a:rPr lang="en-US" sz="3600" b="0" strike="noStrike" spc="-1">
                <a:solidFill>
                  <a:srgbClr val="262626"/>
                </a:solidFill>
                <a:latin typeface="Century Gothic"/>
              </a:rPr>
              <a:t>Train dataset </a:t>
            </a:r>
            <a:endParaRPr lang="en-US" sz="3600" b="0" strike="noStrike" spc="-1">
              <a:solidFill>
                <a:srgbClr val="000000"/>
              </a:solidFill>
              <a:latin typeface="Century Gothic"/>
            </a:endParaRPr>
          </a:p>
        </p:txBody>
      </p:sp>
      <p:pic>
        <p:nvPicPr>
          <p:cNvPr id="155" name="Content Placeholder 3"/>
          <p:cNvPicPr/>
          <p:nvPr/>
        </p:nvPicPr>
        <p:blipFill>
          <a:blip r:embed="rId2"/>
          <a:stretch/>
        </p:blipFill>
        <p:spPr>
          <a:xfrm>
            <a:off x="987840" y="2402280"/>
            <a:ext cx="4827960" cy="3209760"/>
          </a:xfrm>
          <a:prstGeom prst="rect">
            <a:avLst/>
          </a:prstGeom>
          <a:ln>
            <a:noFill/>
          </a:ln>
        </p:spPr>
      </p:pic>
      <p:pic>
        <p:nvPicPr>
          <p:cNvPr id="156" name="Content Placeholder 3"/>
          <p:cNvPicPr/>
          <p:nvPr/>
        </p:nvPicPr>
        <p:blipFill>
          <a:blip r:embed="rId3"/>
          <a:stretch/>
        </p:blipFill>
        <p:spPr>
          <a:xfrm>
            <a:off x="6334200" y="2402280"/>
            <a:ext cx="5260680" cy="322092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TextShape 1"/>
          <p:cNvSpPr txBox="1"/>
          <p:nvPr/>
        </p:nvSpPr>
        <p:spPr>
          <a:xfrm>
            <a:off x="2593080" y="624240"/>
            <a:ext cx="8911440" cy="1280520"/>
          </a:xfrm>
          <a:prstGeom prst="rect">
            <a:avLst/>
          </a:prstGeom>
          <a:noFill/>
          <a:ln>
            <a:noFill/>
          </a:ln>
        </p:spPr>
        <p:txBody>
          <a:bodyPr lIns="0" tIns="0" rIns="0" bIns="0" anchor="ctr"/>
          <a:lstStyle/>
          <a:p>
            <a:endParaRPr lang="en-US" sz="1800" b="0" strike="noStrike" spc="-1">
              <a:solidFill>
                <a:srgbClr val="000000"/>
              </a:solidFill>
              <a:latin typeface="Century Gothic"/>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9776" y="1122362"/>
            <a:ext cx="4766824" cy="4156075"/>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61714" y="1096961"/>
            <a:ext cx="4737692" cy="4130675"/>
          </a:xfrm>
          <a:prstGeom prst="rect">
            <a:avLst/>
          </a:prstGeom>
        </p:spPr>
      </p:pic>
      <p:sp>
        <p:nvSpPr>
          <p:cNvPr id="4" name="TextBox 3"/>
          <p:cNvSpPr txBox="1"/>
          <p:nvPr/>
        </p:nvSpPr>
        <p:spPr>
          <a:xfrm>
            <a:off x="2197100" y="5613400"/>
            <a:ext cx="2413000" cy="646331"/>
          </a:xfrm>
          <a:prstGeom prst="rect">
            <a:avLst/>
          </a:prstGeom>
          <a:noFill/>
        </p:spPr>
        <p:txBody>
          <a:bodyPr wrap="square" rtlCol="0">
            <a:spAutoFit/>
          </a:bodyPr>
          <a:lstStyle/>
          <a:p>
            <a:r>
              <a:rPr lang="en-MY" dirty="0" smtClean="0"/>
              <a:t>Permission granted if dataset is in database</a:t>
            </a:r>
            <a:endParaRPr lang="en-MY" dirty="0"/>
          </a:p>
        </p:txBody>
      </p:sp>
      <p:sp>
        <p:nvSpPr>
          <p:cNvPr id="6" name="TextBox 5"/>
          <p:cNvSpPr txBox="1"/>
          <p:nvPr/>
        </p:nvSpPr>
        <p:spPr>
          <a:xfrm>
            <a:off x="7524060" y="5613399"/>
            <a:ext cx="2413000" cy="923330"/>
          </a:xfrm>
          <a:prstGeom prst="rect">
            <a:avLst/>
          </a:prstGeom>
          <a:noFill/>
        </p:spPr>
        <p:txBody>
          <a:bodyPr wrap="square" rtlCol="0">
            <a:spAutoFit/>
          </a:bodyPr>
          <a:lstStyle/>
          <a:p>
            <a:r>
              <a:rPr lang="en-MY" dirty="0" smtClean="0"/>
              <a:t>Permission denied if dataset is not exist in database</a:t>
            </a:r>
            <a:endParaRPr lang="en-MY" dirty="0"/>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TextShape 1"/>
          <p:cNvSpPr txBox="1"/>
          <p:nvPr/>
        </p:nvSpPr>
        <p:spPr>
          <a:xfrm>
            <a:off x="1907280" y="649640"/>
            <a:ext cx="8911440" cy="1280520"/>
          </a:xfrm>
          <a:prstGeom prst="rect">
            <a:avLst/>
          </a:prstGeom>
          <a:noFill/>
          <a:ln>
            <a:noFill/>
          </a:ln>
        </p:spPr>
        <p:txBody>
          <a:bodyPr/>
          <a:lstStyle/>
          <a:p>
            <a:pPr>
              <a:lnSpc>
                <a:spcPct val="100000"/>
              </a:lnSpc>
            </a:pPr>
            <a:r>
              <a:rPr lang="en-US" sz="3600" b="0" strike="noStrike" spc="-1" dirty="0">
                <a:solidFill>
                  <a:srgbClr val="262626"/>
                </a:solidFill>
                <a:latin typeface="Century Gothic"/>
              </a:rPr>
              <a:t>Face </a:t>
            </a:r>
            <a:r>
              <a:rPr lang="en-US" sz="3600" b="0" strike="noStrike" spc="-1" dirty="0" smtClean="0">
                <a:solidFill>
                  <a:srgbClr val="262626"/>
                </a:solidFill>
                <a:latin typeface="Century Gothic"/>
              </a:rPr>
              <a:t>recognition of our team members</a:t>
            </a:r>
            <a:endParaRPr lang="en-US" sz="3600" b="0" strike="noStrike" spc="-1" dirty="0">
              <a:solidFill>
                <a:srgbClr val="000000"/>
              </a:solidFill>
              <a:latin typeface="Century Gothic"/>
            </a:endParaRPr>
          </a:p>
        </p:txBody>
      </p:sp>
      <p:pic>
        <p:nvPicPr>
          <p:cNvPr id="160" name="Content Placeholder 3"/>
          <p:cNvPicPr/>
          <p:nvPr/>
        </p:nvPicPr>
        <p:blipFill>
          <a:blip r:embed="rId2"/>
          <a:stretch/>
        </p:blipFill>
        <p:spPr>
          <a:xfrm>
            <a:off x="3891380" y="1428859"/>
            <a:ext cx="5163720" cy="4502167"/>
          </a:xfrm>
          <a:prstGeom prst="rect">
            <a:avLst/>
          </a:prstGeom>
          <a:ln>
            <a:noFill/>
          </a:ln>
        </p:spPr>
      </p:pic>
      <p:sp>
        <p:nvSpPr>
          <p:cNvPr id="2" name="TextBox 1"/>
          <p:cNvSpPr txBox="1"/>
          <p:nvPr/>
        </p:nvSpPr>
        <p:spPr>
          <a:xfrm>
            <a:off x="9283700" y="2984501"/>
            <a:ext cx="2590800" cy="923330"/>
          </a:xfrm>
          <a:prstGeom prst="rect">
            <a:avLst/>
          </a:prstGeom>
          <a:noFill/>
        </p:spPr>
        <p:txBody>
          <a:bodyPr wrap="square" rtlCol="0">
            <a:spAutoFit/>
          </a:bodyPr>
          <a:lstStyle/>
          <a:p>
            <a:r>
              <a:rPr lang="en-MY" dirty="0" err="1" smtClean="0"/>
              <a:t>Hazeq</a:t>
            </a:r>
            <a:r>
              <a:rPr lang="en-MY" dirty="0" smtClean="0"/>
              <a:t> does not get home yet, so we just use his picture.</a:t>
            </a:r>
            <a:endParaRPr lang="en-MY" dirty="0"/>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Shape 1"/>
          <p:cNvSpPr txBox="1"/>
          <p:nvPr/>
        </p:nvSpPr>
        <p:spPr>
          <a:xfrm>
            <a:off x="2354040" y="713160"/>
            <a:ext cx="8911440" cy="1280520"/>
          </a:xfrm>
          <a:prstGeom prst="rect">
            <a:avLst/>
          </a:prstGeom>
          <a:noFill/>
          <a:ln>
            <a:noFill/>
          </a:ln>
        </p:spPr>
        <p:txBody>
          <a:bodyPr/>
          <a:lstStyle/>
          <a:p>
            <a:pPr>
              <a:lnSpc>
                <a:spcPct val="100000"/>
              </a:lnSpc>
            </a:pPr>
            <a:r>
              <a:rPr lang="en-US" sz="3600" b="0" strike="noStrike" spc="-1">
                <a:solidFill>
                  <a:srgbClr val="262626"/>
                </a:solidFill>
                <a:latin typeface="Century Gothic"/>
              </a:rPr>
              <a:t>Object tracking and text recognition</a:t>
            </a:r>
            <a:endParaRPr lang="en-US" sz="3600" b="0" strike="noStrike" spc="-1">
              <a:solidFill>
                <a:srgbClr val="000000"/>
              </a:solidFill>
              <a:latin typeface="Century Gothic"/>
            </a:endParaRPr>
          </a:p>
        </p:txBody>
      </p:sp>
      <p:pic>
        <p:nvPicPr>
          <p:cNvPr id="162" name="Content Placeholder 3"/>
          <p:cNvPicPr/>
          <p:nvPr/>
        </p:nvPicPr>
        <p:blipFill>
          <a:blip r:embed="rId2"/>
          <a:stretch/>
        </p:blipFill>
        <p:spPr>
          <a:xfrm>
            <a:off x="6297220" y="1740040"/>
            <a:ext cx="5074200" cy="3910320"/>
          </a:xfrm>
          <a:prstGeom prst="rect">
            <a:avLst/>
          </a:prstGeom>
          <a:ln>
            <a:noFill/>
          </a:ln>
        </p:spPr>
      </p:pic>
      <p:pic>
        <p:nvPicPr>
          <p:cNvPr id="163" name="Picture 4"/>
          <p:cNvPicPr/>
          <p:nvPr/>
        </p:nvPicPr>
        <p:blipFill>
          <a:blip r:embed="rId3"/>
          <a:stretch/>
        </p:blipFill>
        <p:spPr>
          <a:xfrm>
            <a:off x="1531240" y="1740040"/>
            <a:ext cx="4278240" cy="4042800"/>
          </a:xfrm>
          <a:prstGeom prst="rect">
            <a:avLst/>
          </a:prstGeom>
          <a:ln>
            <a:noFill/>
          </a:ln>
        </p:spPr>
      </p:pic>
      <p:sp>
        <p:nvSpPr>
          <p:cNvPr id="2" name="TextBox 1"/>
          <p:cNvSpPr txBox="1"/>
          <p:nvPr/>
        </p:nvSpPr>
        <p:spPr>
          <a:xfrm>
            <a:off x="7937500" y="5782840"/>
            <a:ext cx="2032000" cy="923330"/>
          </a:xfrm>
          <a:prstGeom prst="rect">
            <a:avLst/>
          </a:prstGeom>
          <a:noFill/>
        </p:spPr>
        <p:txBody>
          <a:bodyPr wrap="square" rtlCol="0">
            <a:spAutoFit/>
          </a:bodyPr>
          <a:lstStyle/>
          <a:p>
            <a:r>
              <a:rPr lang="en-MY" dirty="0" smtClean="0"/>
              <a:t>Text recognition :</a:t>
            </a:r>
          </a:p>
          <a:p>
            <a:r>
              <a:rPr lang="en-MY" dirty="0" smtClean="0"/>
              <a:t>Who can guess where it is </a:t>
            </a:r>
            <a:r>
              <a:rPr lang="en-MY" dirty="0" err="1" smtClean="0"/>
              <a:t>haha</a:t>
            </a:r>
            <a:r>
              <a:rPr lang="en-MY" dirty="0" smtClean="0"/>
              <a:t>…</a:t>
            </a:r>
            <a:endParaRPr lang="en-MY" dirty="0"/>
          </a:p>
        </p:txBody>
      </p:sp>
      <p:sp>
        <p:nvSpPr>
          <p:cNvPr id="6" name="TextBox 5"/>
          <p:cNvSpPr txBox="1"/>
          <p:nvPr/>
        </p:nvSpPr>
        <p:spPr>
          <a:xfrm>
            <a:off x="2654360" y="5859040"/>
            <a:ext cx="2032000" cy="369332"/>
          </a:xfrm>
          <a:prstGeom prst="rect">
            <a:avLst/>
          </a:prstGeom>
          <a:noFill/>
        </p:spPr>
        <p:txBody>
          <a:bodyPr wrap="square" rtlCol="0">
            <a:spAutoFit/>
          </a:bodyPr>
          <a:lstStyle/>
          <a:p>
            <a:r>
              <a:rPr lang="en-MY" dirty="0" smtClean="0"/>
              <a:t>Object tracking</a:t>
            </a:r>
            <a:endParaRPr lang="en-MY" dirty="0"/>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TextShape 1"/>
          <p:cNvSpPr txBox="1"/>
          <p:nvPr/>
        </p:nvSpPr>
        <p:spPr>
          <a:xfrm>
            <a:off x="4381560" y="2462400"/>
            <a:ext cx="4453560" cy="1280520"/>
          </a:xfrm>
          <a:prstGeom prst="rect">
            <a:avLst/>
          </a:prstGeom>
          <a:noFill/>
          <a:ln>
            <a:noFill/>
          </a:ln>
        </p:spPr>
        <p:txBody>
          <a:bodyPr>
            <a:normAutofit fontScale="92500" lnSpcReduction="20000"/>
          </a:bodyPr>
          <a:lstStyle/>
          <a:p>
            <a:pPr>
              <a:lnSpc>
                <a:spcPct val="100000"/>
              </a:lnSpc>
            </a:pPr>
            <a:r>
              <a:rPr lang="en-US" sz="9600" b="0" strike="noStrike" spc="-1">
                <a:solidFill>
                  <a:srgbClr val="262626"/>
                </a:solidFill>
                <a:latin typeface="Century Gothic"/>
              </a:rPr>
              <a:t>DEMO</a:t>
            </a:r>
            <a:endParaRPr lang="en-US" sz="9600" b="0" strike="noStrike" spc="-1">
              <a:solidFill>
                <a:srgbClr val="000000"/>
              </a:solidFill>
              <a:latin typeface="Century Gothic"/>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TextShape 1"/>
          <p:cNvSpPr txBox="1"/>
          <p:nvPr/>
        </p:nvSpPr>
        <p:spPr>
          <a:xfrm>
            <a:off x="2593080" y="624240"/>
            <a:ext cx="8911440" cy="1280520"/>
          </a:xfrm>
          <a:prstGeom prst="rect">
            <a:avLst/>
          </a:prstGeom>
          <a:noFill/>
          <a:ln>
            <a:noFill/>
          </a:ln>
        </p:spPr>
        <p:txBody>
          <a:bodyPr/>
          <a:lstStyle/>
          <a:p>
            <a:pPr>
              <a:lnSpc>
                <a:spcPct val="100000"/>
              </a:lnSpc>
            </a:pPr>
            <a:r>
              <a:rPr lang="en-US" sz="3600" b="0" strike="noStrike" spc="-1">
                <a:solidFill>
                  <a:srgbClr val="262626"/>
                </a:solidFill>
                <a:latin typeface="Century Gothic"/>
              </a:rPr>
              <a:t>Objective</a:t>
            </a:r>
            <a:endParaRPr lang="en-US" sz="3600" b="0" strike="noStrike" spc="-1">
              <a:solidFill>
                <a:srgbClr val="000000"/>
              </a:solidFill>
              <a:latin typeface="Century Gothic"/>
            </a:endParaRPr>
          </a:p>
        </p:txBody>
      </p:sp>
      <p:sp>
        <p:nvSpPr>
          <p:cNvPr id="147" name="TextShape 2"/>
          <p:cNvSpPr txBox="1"/>
          <p:nvPr/>
        </p:nvSpPr>
        <p:spPr>
          <a:xfrm>
            <a:off x="2589120" y="2133720"/>
            <a:ext cx="8915040" cy="3777120"/>
          </a:xfrm>
          <a:prstGeom prst="rect">
            <a:avLst/>
          </a:prstGeom>
          <a:noFill/>
          <a:ln>
            <a:noFill/>
          </a:ln>
        </p:spPr>
        <p:txBody>
          <a:bodyPr/>
          <a:lstStyle/>
          <a:p>
            <a:pPr marL="343080" indent="-342720">
              <a:lnSpc>
                <a:spcPct val="100000"/>
              </a:lnSpc>
              <a:spcBef>
                <a:spcPts val="1001"/>
              </a:spcBef>
              <a:buClr>
                <a:srgbClr val="A53010"/>
              </a:buClr>
              <a:buFont typeface="Wingdings 3" charset="2"/>
              <a:buChar char=""/>
            </a:pPr>
            <a:r>
              <a:rPr lang="en-US" sz="1800" b="0" strike="noStrike" spc="-1" dirty="0">
                <a:solidFill>
                  <a:srgbClr val="404040"/>
                </a:solidFill>
                <a:latin typeface="Century Gothic"/>
              </a:rPr>
              <a:t>Real time face recognition: Here, face recognition is used to identify a person on the spot and grant access.</a:t>
            </a:r>
          </a:p>
          <a:p>
            <a:pPr marL="343080" indent="-342720">
              <a:lnSpc>
                <a:spcPct val="100000"/>
              </a:lnSpc>
              <a:spcBef>
                <a:spcPts val="1001"/>
              </a:spcBef>
              <a:buClr>
                <a:srgbClr val="A53010"/>
              </a:buClr>
              <a:buFont typeface="Wingdings 3" charset="2"/>
              <a:buChar char=""/>
            </a:pPr>
            <a:r>
              <a:rPr lang="en-US" sz="1800" b="0" strike="noStrike" spc="-1" dirty="0">
                <a:solidFill>
                  <a:srgbClr val="404040"/>
                </a:solidFill>
                <a:latin typeface="Century Gothic"/>
              </a:rPr>
              <a:t>To implement  Intrusion Detection System in the webcam</a:t>
            </a:r>
            <a:r>
              <a:rPr lang="en-US" sz="1800" b="0" strike="noStrike" spc="-1" dirty="0" smtClean="0">
                <a:solidFill>
                  <a:srgbClr val="404040"/>
                </a:solidFill>
                <a:latin typeface="Century Gothic"/>
              </a:rPr>
              <a:t>.</a:t>
            </a:r>
          </a:p>
          <a:p>
            <a:pPr marL="343080" indent="-342720">
              <a:lnSpc>
                <a:spcPct val="100000"/>
              </a:lnSpc>
              <a:spcBef>
                <a:spcPts val="1001"/>
              </a:spcBef>
              <a:buClr>
                <a:srgbClr val="A53010"/>
              </a:buClr>
              <a:buFont typeface="Wingdings 3" charset="2"/>
              <a:buChar char=""/>
            </a:pPr>
            <a:r>
              <a:rPr lang="en-US" spc="-1" dirty="0" smtClean="0">
                <a:solidFill>
                  <a:srgbClr val="404040"/>
                </a:solidFill>
                <a:latin typeface="Century Gothic"/>
              </a:rPr>
              <a:t>To give alert if intruder is detected.</a:t>
            </a:r>
            <a:endParaRPr lang="en-US" sz="1800" b="0" strike="noStrike" spc="-1" dirty="0">
              <a:solidFill>
                <a:srgbClr val="404040"/>
              </a:solidFill>
              <a:latin typeface="Century Gothic"/>
            </a:endParaRPr>
          </a:p>
          <a:p>
            <a:pPr>
              <a:lnSpc>
                <a:spcPct val="100000"/>
              </a:lnSpc>
              <a:spcBef>
                <a:spcPts val="1001"/>
              </a:spcBef>
            </a:pPr>
            <a:endParaRPr lang="en-US" sz="1800" b="0" strike="noStrike" spc="-1" dirty="0">
              <a:solidFill>
                <a:srgbClr val="404040"/>
              </a:solidFill>
              <a:latin typeface="Century Gothic"/>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TextShape 1"/>
          <p:cNvSpPr txBox="1"/>
          <p:nvPr/>
        </p:nvSpPr>
        <p:spPr>
          <a:xfrm>
            <a:off x="2593080" y="624240"/>
            <a:ext cx="8911440" cy="1280520"/>
          </a:xfrm>
          <a:prstGeom prst="rect">
            <a:avLst/>
          </a:prstGeom>
          <a:noFill/>
          <a:ln>
            <a:noFill/>
          </a:ln>
        </p:spPr>
        <p:txBody>
          <a:bodyPr/>
          <a:lstStyle/>
          <a:p>
            <a:pPr>
              <a:lnSpc>
                <a:spcPct val="100000"/>
              </a:lnSpc>
            </a:pPr>
            <a:r>
              <a:rPr lang="en-US" sz="3600" b="0" strike="noStrike" spc="-1">
                <a:solidFill>
                  <a:srgbClr val="262626"/>
                </a:solidFill>
                <a:latin typeface="Century Gothic"/>
              </a:rPr>
              <a:t>What is Face Detection</a:t>
            </a:r>
            <a:endParaRPr lang="en-US" sz="3600" b="0" strike="noStrike" spc="-1">
              <a:solidFill>
                <a:srgbClr val="000000"/>
              </a:solidFill>
              <a:latin typeface="Century Gothic"/>
            </a:endParaRPr>
          </a:p>
        </p:txBody>
      </p:sp>
      <p:sp>
        <p:nvSpPr>
          <p:cNvPr id="149" name="TextShape 2"/>
          <p:cNvSpPr txBox="1"/>
          <p:nvPr/>
        </p:nvSpPr>
        <p:spPr>
          <a:xfrm>
            <a:off x="2589120" y="2133720"/>
            <a:ext cx="8915040" cy="3777120"/>
          </a:xfrm>
          <a:prstGeom prst="rect">
            <a:avLst/>
          </a:prstGeom>
          <a:noFill/>
          <a:ln>
            <a:noFill/>
          </a:ln>
        </p:spPr>
        <p:txBody>
          <a:bodyPr/>
          <a:lstStyle/>
          <a:p>
            <a:pPr marL="343080" indent="-342720">
              <a:lnSpc>
                <a:spcPct val="100000"/>
              </a:lnSpc>
              <a:spcBef>
                <a:spcPts val="1001"/>
              </a:spcBef>
              <a:buClr>
                <a:srgbClr val="A53010"/>
              </a:buClr>
              <a:buFont typeface="Wingdings 3" charset="2"/>
              <a:buChar char=""/>
            </a:pPr>
            <a:r>
              <a:rPr lang="en-US" sz="1800" b="1" strike="noStrike" spc="-1" dirty="0">
                <a:solidFill>
                  <a:srgbClr val="404040"/>
                </a:solidFill>
                <a:latin typeface="Century Gothic"/>
              </a:rPr>
              <a:t>Face detection </a:t>
            </a:r>
            <a:r>
              <a:rPr lang="en-US" sz="1800" b="0" strike="noStrike" spc="-1" dirty="0">
                <a:solidFill>
                  <a:srgbClr val="404040"/>
                </a:solidFill>
                <a:latin typeface="Century Gothic"/>
              </a:rPr>
              <a:t>is a computer technology that determines the locations and sizes of </a:t>
            </a:r>
            <a:r>
              <a:rPr lang="en-US" sz="1800" b="0" strike="noStrike" spc="-1" dirty="0" smtClean="0">
                <a:solidFill>
                  <a:srgbClr val="404040"/>
                </a:solidFill>
                <a:latin typeface="Century Gothic"/>
              </a:rPr>
              <a:t>human faces</a:t>
            </a:r>
            <a:r>
              <a:rPr lang="en-US" sz="1800" b="0" strike="noStrike" spc="-1" dirty="0">
                <a:solidFill>
                  <a:srgbClr val="404040"/>
                </a:solidFill>
                <a:latin typeface="Century Gothic"/>
              </a:rPr>
              <a:t>. It detects facial features and ignores anything else, such as buildings, </a:t>
            </a:r>
            <a:r>
              <a:rPr lang="en-US" sz="1800" b="0" strike="noStrike" spc="-1" dirty="0" smtClean="0">
                <a:solidFill>
                  <a:srgbClr val="404040"/>
                </a:solidFill>
                <a:latin typeface="Century Gothic"/>
              </a:rPr>
              <a:t>trees and </a:t>
            </a:r>
            <a:r>
              <a:rPr lang="en-US" sz="1800" b="0" strike="noStrike" spc="-1" dirty="0">
                <a:solidFill>
                  <a:srgbClr val="404040"/>
                </a:solidFill>
                <a:latin typeface="Century Gothic"/>
              </a:rPr>
              <a:t>bodies.</a:t>
            </a:r>
          </a:p>
          <a:p>
            <a:pPr marL="343080" indent="-342720">
              <a:lnSpc>
                <a:spcPct val="100000"/>
              </a:lnSpc>
              <a:spcBef>
                <a:spcPts val="1001"/>
              </a:spcBef>
              <a:buClr>
                <a:srgbClr val="A53010"/>
              </a:buClr>
              <a:buFont typeface="Wingdings 3" charset="2"/>
              <a:buChar char=""/>
            </a:pPr>
            <a:r>
              <a:rPr lang="en-US" sz="1800" b="0" strike="noStrike" spc="-1" dirty="0">
                <a:solidFill>
                  <a:srgbClr val="404040"/>
                </a:solidFill>
                <a:latin typeface="Century Gothic"/>
              </a:rPr>
              <a:t>It might then use a genetic algorithm to detect facial regions including eyebrows, the mouth, nose, nostrils and the iris. The algorithm would first identify possible facial regions and then apply additional testing in order to validate.</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TextShape 1"/>
          <p:cNvSpPr txBox="1"/>
          <p:nvPr/>
        </p:nvSpPr>
        <p:spPr>
          <a:xfrm>
            <a:off x="2593080" y="624240"/>
            <a:ext cx="8911440" cy="1280520"/>
          </a:xfrm>
          <a:prstGeom prst="rect">
            <a:avLst/>
          </a:prstGeom>
          <a:noFill/>
          <a:ln>
            <a:noFill/>
          </a:ln>
        </p:spPr>
        <p:txBody>
          <a:bodyPr/>
          <a:lstStyle/>
          <a:p>
            <a:pPr>
              <a:lnSpc>
                <a:spcPct val="100000"/>
              </a:lnSpc>
            </a:pPr>
            <a:r>
              <a:rPr lang="en-US" sz="3600" b="1" strike="noStrike" spc="-1">
                <a:solidFill>
                  <a:srgbClr val="262626"/>
                </a:solidFill>
                <a:latin typeface="Century Gothic"/>
              </a:rPr>
              <a:t>METHODOLOGY</a:t>
            </a:r>
            <a:r>
              <a:t/>
            </a:r>
            <a:br/>
            <a:endParaRPr lang="en-US" sz="3600" b="0" strike="noStrike" spc="-1">
              <a:solidFill>
                <a:srgbClr val="000000"/>
              </a:solidFill>
              <a:latin typeface="Century Gothic"/>
            </a:endParaRPr>
          </a:p>
        </p:txBody>
      </p:sp>
      <p:sp>
        <p:nvSpPr>
          <p:cNvPr id="151" name="TextShape 2"/>
          <p:cNvSpPr txBox="1"/>
          <p:nvPr/>
        </p:nvSpPr>
        <p:spPr>
          <a:xfrm>
            <a:off x="2436720" y="1625720"/>
            <a:ext cx="8915040" cy="3777120"/>
          </a:xfrm>
          <a:prstGeom prst="rect">
            <a:avLst/>
          </a:prstGeom>
          <a:noFill/>
          <a:ln>
            <a:noFill/>
          </a:ln>
        </p:spPr>
        <p:txBody>
          <a:bodyPr>
            <a:normAutofit fontScale="77500" lnSpcReduction="20000"/>
          </a:bodyPr>
          <a:lstStyle/>
          <a:p>
            <a:pPr>
              <a:lnSpc>
                <a:spcPct val="100000"/>
              </a:lnSpc>
              <a:spcBef>
                <a:spcPts val="1001"/>
              </a:spcBef>
            </a:pPr>
            <a:endParaRPr lang="en-US" sz="1800" b="0" strike="noStrike" spc="-1" dirty="0">
              <a:solidFill>
                <a:srgbClr val="404040"/>
              </a:solidFill>
              <a:latin typeface="Century Gothic"/>
            </a:endParaRPr>
          </a:p>
          <a:p>
            <a:pPr>
              <a:lnSpc>
                <a:spcPct val="100000"/>
              </a:lnSpc>
              <a:spcBef>
                <a:spcPts val="1001"/>
              </a:spcBef>
            </a:pPr>
            <a:r>
              <a:rPr lang="en-US" sz="1800" b="1" strike="noStrike" spc="-1" dirty="0">
                <a:solidFill>
                  <a:srgbClr val="404040"/>
                </a:solidFill>
                <a:latin typeface="Century Gothic"/>
              </a:rPr>
              <a:t>Facial Dataset</a:t>
            </a:r>
            <a:endParaRPr lang="en-US" sz="1800" b="0" strike="noStrike" spc="-1" dirty="0">
              <a:solidFill>
                <a:srgbClr val="404040"/>
              </a:solidFill>
              <a:latin typeface="Century Gothic"/>
            </a:endParaRPr>
          </a:p>
          <a:p>
            <a:pPr marL="343080" indent="-342720">
              <a:lnSpc>
                <a:spcPct val="100000"/>
              </a:lnSpc>
              <a:spcBef>
                <a:spcPts val="1001"/>
              </a:spcBef>
              <a:buClr>
                <a:srgbClr val="A53010"/>
              </a:buClr>
              <a:buFont typeface="Wingdings 3" charset="2"/>
              <a:buChar char=""/>
            </a:pPr>
            <a:r>
              <a:rPr lang="en-US" sz="1800" b="0" strike="noStrike" spc="-1" dirty="0">
                <a:solidFill>
                  <a:srgbClr val="404040"/>
                </a:solidFill>
                <a:latin typeface="Century Gothic"/>
              </a:rPr>
              <a:t>For this project, the dataset is gathered by taking pictures of the person whom the AI will be need to identify. The picture is taken from their social media, and/or is taken face - to - face. Each person has their own folder of dataset, containing average of 5 pictures per folder for training purpose.</a:t>
            </a:r>
          </a:p>
          <a:p>
            <a:pPr>
              <a:lnSpc>
                <a:spcPct val="100000"/>
              </a:lnSpc>
              <a:spcBef>
                <a:spcPts val="1001"/>
              </a:spcBef>
            </a:pPr>
            <a:endParaRPr lang="en-US" sz="1800" b="0" strike="noStrike" spc="-1" dirty="0">
              <a:solidFill>
                <a:srgbClr val="404040"/>
              </a:solidFill>
              <a:latin typeface="Century Gothic"/>
            </a:endParaRPr>
          </a:p>
          <a:p>
            <a:pPr>
              <a:lnSpc>
                <a:spcPct val="100000"/>
              </a:lnSpc>
              <a:spcBef>
                <a:spcPts val="1001"/>
              </a:spcBef>
            </a:pPr>
            <a:r>
              <a:rPr lang="en-US" sz="1800" b="1" strike="noStrike" spc="-1" dirty="0">
                <a:solidFill>
                  <a:srgbClr val="404040"/>
                </a:solidFill>
                <a:latin typeface="Century Gothic"/>
              </a:rPr>
              <a:t>Deep Learning</a:t>
            </a:r>
            <a:endParaRPr lang="en-US" sz="1800" b="0" strike="noStrike" spc="-1" dirty="0">
              <a:solidFill>
                <a:srgbClr val="404040"/>
              </a:solidFill>
              <a:latin typeface="Century Gothic"/>
            </a:endParaRPr>
          </a:p>
          <a:p>
            <a:pPr marL="343080" indent="-342720">
              <a:lnSpc>
                <a:spcPct val="100000"/>
              </a:lnSpc>
              <a:spcBef>
                <a:spcPts val="1001"/>
              </a:spcBef>
              <a:buClr>
                <a:srgbClr val="A53010"/>
              </a:buClr>
              <a:buFont typeface="Wingdings 3" charset="2"/>
              <a:buChar char=""/>
            </a:pPr>
            <a:r>
              <a:rPr lang="en-US" sz="1800" b="0" strike="noStrike" spc="-1" dirty="0">
                <a:solidFill>
                  <a:srgbClr val="404040"/>
                </a:solidFill>
                <a:latin typeface="Century Gothic"/>
              </a:rPr>
              <a:t>Deep Learning is the method used for this project to train the AI. The dataset gathered is then feed to the AI. The training process takes time with an average of 20 minutes, depending on the environment’s hardware capacity.</a:t>
            </a:r>
          </a:p>
          <a:p>
            <a:pPr>
              <a:lnSpc>
                <a:spcPct val="100000"/>
              </a:lnSpc>
              <a:spcBef>
                <a:spcPts val="1001"/>
              </a:spcBef>
            </a:pPr>
            <a:endParaRPr lang="en-US" sz="1800" b="0" strike="noStrike" spc="-1" dirty="0">
              <a:solidFill>
                <a:srgbClr val="404040"/>
              </a:solidFill>
              <a:latin typeface="Century Gothic"/>
            </a:endParaRPr>
          </a:p>
          <a:p>
            <a:pPr>
              <a:lnSpc>
                <a:spcPct val="100000"/>
              </a:lnSpc>
              <a:spcBef>
                <a:spcPts val="1001"/>
              </a:spcBef>
            </a:pPr>
            <a:r>
              <a:rPr lang="en-US" sz="1800" b="1" strike="noStrike" spc="-1" dirty="0">
                <a:solidFill>
                  <a:srgbClr val="404040"/>
                </a:solidFill>
                <a:latin typeface="Century Gothic"/>
              </a:rPr>
              <a:t>Troubleshooting </a:t>
            </a:r>
            <a:endParaRPr lang="en-US" sz="1800" b="0" strike="noStrike" spc="-1" dirty="0">
              <a:solidFill>
                <a:srgbClr val="404040"/>
              </a:solidFill>
              <a:latin typeface="Century Gothic"/>
            </a:endParaRPr>
          </a:p>
          <a:p>
            <a:pPr marL="343080" indent="-342720">
              <a:lnSpc>
                <a:spcPct val="100000"/>
              </a:lnSpc>
              <a:spcBef>
                <a:spcPts val="1001"/>
              </a:spcBef>
              <a:buClr>
                <a:srgbClr val="A53010"/>
              </a:buClr>
              <a:buFont typeface="Wingdings 3" charset="2"/>
              <a:buChar char=""/>
            </a:pPr>
            <a:r>
              <a:rPr lang="en-US" sz="1800" b="0" strike="noStrike" spc="-1" dirty="0">
                <a:solidFill>
                  <a:srgbClr val="404040"/>
                </a:solidFill>
                <a:latin typeface="Century Gothic"/>
              </a:rPr>
              <a:t>Troubleshooting is done in case the code spewed errors and whether the training is enough for the AI to accurately recognize the person’s face. </a:t>
            </a:r>
          </a:p>
          <a:p>
            <a:pPr>
              <a:lnSpc>
                <a:spcPct val="100000"/>
              </a:lnSpc>
              <a:spcBef>
                <a:spcPts val="1001"/>
              </a:spcBef>
            </a:pPr>
            <a:endParaRPr lang="en-US" sz="1800" b="0" strike="noStrike" spc="-1" dirty="0">
              <a:solidFill>
                <a:srgbClr val="404040"/>
              </a:solidFill>
              <a:latin typeface="Century Gothic"/>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sz="2400" b="1" dirty="0"/>
              <a:t>Face Detection using </a:t>
            </a:r>
            <a:r>
              <a:rPr lang="en-MY" sz="2400" b="1" dirty="0" err="1"/>
              <a:t>Haar</a:t>
            </a:r>
            <a:r>
              <a:rPr lang="en-MY" sz="2400" b="1" dirty="0"/>
              <a:t> Cascades</a:t>
            </a:r>
            <a:endParaRPr lang="en-MY" sz="2400" dirty="0"/>
          </a:p>
        </p:txBody>
      </p:sp>
      <p:sp>
        <p:nvSpPr>
          <p:cNvPr id="3" name="Subtitle 2"/>
          <p:cNvSpPr>
            <a:spLocks noGrp="1"/>
          </p:cNvSpPr>
          <p:nvPr>
            <p:ph type="subTitle"/>
          </p:nvPr>
        </p:nvSpPr>
        <p:spPr/>
        <p:txBody>
          <a:bodyPr/>
          <a:lstStyle/>
          <a:p>
            <a:r>
              <a:rPr lang="en-MY" sz="1600" dirty="0"/>
              <a:t>Object Detection using </a:t>
            </a:r>
            <a:r>
              <a:rPr lang="en-MY" sz="1600" dirty="0" err="1"/>
              <a:t>Haar</a:t>
            </a:r>
            <a:r>
              <a:rPr lang="en-MY" sz="1600" dirty="0"/>
              <a:t> feature-based cascade classifiers is an effective object detection method proposed by Paul Viola and Michael Jones in their paper, "Rapid Object Detection using a Boosted Cascade of Simple Features" in 2001. It is a machine learning based approach where a cascade function is trained from a lot of positive and negative images. </a:t>
            </a:r>
            <a:r>
              <a:rPr lang="en-MY" sz="1600" dirty="0"/>
              <a:t>It is then used to detect objects in other images</a:t>
            </a:r>
            <a:r>
              <a:rPr lang="en-MY" sz="1600" dirty="0" smtClean="0"/>
              <a:t>.</a:t>
            </a:r>
          </a:p>
          <a:p>
            <a:pPr marL="0" indent="0">
              <a:buNone/>
            </a:pPr>
            <a:endParaRPr lang="en-MY" sz="1600" dirty="0"/>
          </a:p>
          <a:p>
            <a:r>
              <a:rPr lang="en-MY" sz="1600" dirty="0"/>
              <a:t>Here we will work with face detection. Initially, the algorithm needs a lot of positive images (images of faces) and negative images (images without faces) to train the classifier. Then we need to extract features from it. They are just like our convolutional kernel. Each feature is a single value obtained by subtracting sum of pixels under the white rectangle from sum of pixels under the black rectangle.</a:t>
            </a:r>
          </a:p>
          <a:p>
            <a:endParaRPr lang="en-MY" sz="1800" dirty="0"/>
          </a:p>
        </p:txBody>
      </p:sp>
    </p:spTree>
    <p:extLst>
      <p:ext uri="{BB962C8B-B14F-4D97-AF65-F5344CB8AC3E}">
        <p14:creationId xmlns:p14="http://schemas.microsoft.com/office/powerpoint/2010/main" val="28251034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sz="3200" b="1" dirty="0" err="1"/>
              <a:t>Haar</a:t>
            </a:r>
            <a:r>
              <a:rPr lang="en-MY" sz="3200" b="1" dirty="0"/>
              <a:t>-cascade Detection in </a:t>
            </a:r>
            <a:r>
              <a:rPr lang="en-MY" sz="3200" b="1" dirty="0" err="1"/>
              <a:t>OpenCV</a:t>
            </a:r>
            <a:r>
              <a:rPr lang="en-MY" sz="3200" b="1" dirty="0"/>
              <a:t/>
            </a:r>
            <a:br>
              <a:rPr lang="en-MY" sz="3200" b="1" dirty="0"/>
            </a:br>
            <a:endParaRPr lang="en-MY" sz="3200" dirty="0"/>
          </a:p>
        </p:txBody>
      </p:sp>
      <p:sp>
        <p:nvSpPr>
          <p:cNvPr id="3" name="Subtitle 2"/>
          <p:cNvSpPr>
            <a:spLocks noGrp="1"/>
          </p:cNvSpPr>
          <p:nvPr>
            <p:ph type="subTitle"/>
          </p:nvPr>
        </p:nvSpPr>
        <p:spPr>
          <a:xfrm>
            <a:off x="2589480" y="1447920"/>
            <a:ext cx="8915040" cy="3777120"/>
          </a:xfrm>
        </p:spPr>
        <p:txBody>
          <a:bodyPr/>
          <a:lstStyle/>
          <a:p>
            <a:r>
              <a:rPr lang="en-MY" sz="1800" dirty="0" err="1"/>
              <a:t>OpenCV</a:t>
            </a:r>
            <a:r>
              <a:rPr lang="en-MY" sz="1800" dirty="0"/>
              <a:t> comes with a trainer as well as detector. If you want to train your own classifier for any object like car, planes etc. you can use </a:t>
            </a:r>
            <a:r>
              <a:rPr lang="en-MY" sz="1800" dirty="0" err="1"/>
              <a:t>OpenCV</a:t>
            </a:r>
            <a:r>
              <a:rPr lang="en-MY" sz="1800" dirty="0"/>
              <a:t> to create one</a:t>
            </a:r>
            <a:r>
              <a:rPr lang="en-MY" sz="1800" dirty="0" smtClean="0"/>
              <a:t>.</a:t>
            </a:r>
          </a:p>
          <a:p>
            <a:pPr marL="0" indent="0">
              <a:buNone/>
            </a:pPr>
            <a:endParaRPr lang="en-MY" sz="1800" dirty="0" smtClean="0"/>
          </a:p>
          <a:p>
            <a:r>
              <a:rPr lang="en-MY" sz="1800" dirty="0"/>
              <a:t>Here we will deal with detection. </a:t>
            </a:r>
            <a:r>
              <a:rPr lang="en-MY" sz="1800" dirty="0" err="1"/>
              <a:t>OpenCV</a:t>
            </a:r>
            <a:r>
              <a:rPr lang="en-MY" sz="1800" dirty="0"/>
              <a:t> already contains many pre-trained classifiers for face, eyes, smiles, etc. Those XML files are stored in the </a:t>
            </a:r>
            <a:r>
              <a:rPr lang="en-MY" sz="1800" dirty="0" err="1"/>
              <a:t>opencv</a:t>
            </a:r>
            <a:r>
              <a:rPr lang="en-MY" sz="1800" dirty="0"/>
              <a:t>/data/</a:t>
            </a:r>
            <a:r>
              <a:rPr lang="en-MY" sz="1800" dirty="0" err="1"/>
              <a:t>haarcascades</a:t>
            </a:r>
            <a:r>
              <a:rPr lang="en-MY" sz="1800" dirty="0"/>
              <a:t>/ folder. Let's create a face and eye detector with </a:t>
            </a:r>
            <a:r>
              <a:rPr lang="en-MY" sz="1800" dirty="0" err="1"/>
              <a:t>OpenCV</a:t>
            </a:r>
            <a:r>
              <a:rPr lang="en-MY" sz="1800" dirty="0" smtClean="0"/>
              <a:t>.</a:t>
            </a:r>
          </a:p>
        </p:txBody>
      </p:sp>
    </p:spTree>
    <p:extLst>
      <p:ext uri="{BB962C8B-B14F-4D97-AF65-F5344CB8AC3E}">
        <p14:creationId xmlns:p14="http://schemas.microsoft.com/office/powerpoint/2010/main" val="16090518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sz="2800" b="1" dirty="0" err="1" smtClean="0"/>
              <a:t>Haar</a:t>
            </a:r>
            <a:r>
              <a:rPr lang="en-MY" sz="2800" b="1" dirty="0" smtClean="0"/>
              <a:t>-cascade Detection in </a:t>
            </a:r>
            <a:r>
              <a:rPr lang="en-MY" sz="2800" b="1" dirty="0" err="1" smtClean="0"/>
              <a:t>OpenCV</a:t>
            </a:r>
            <a:r>
              <a:rPr lang="en-MY" sz="2800" b="1" dirty="0" smtClean="0"/>
              <a:t> (</a:t>
            </a:r>
            <a:r>
              <a:rPr lang="en-MY" sz="2800" b="1" dirty="0" err="1" smtClean="0"/>
              <a:t>cont</a:t>
            </a:r>
            <a:r>
              <a:rPr lang="en-MY" sz="2800" b="1" dirty="0" smtClean="0"/>
              <a:t>)</a:t>
            </a:r>
            <a:endParaRPr lang="en-MY" sz="2800" dirty="0"/>
          </a:p>
        </p:txBody>
      </p:sp>
      <p:sp>
        <p:nvSpPr>
          <p:cNvPr id="3" name="Subtitle 2"/>
          <p:cNvSpPr>
            <a:spLocks noGrp="1"/>
          </p:cNvSpPr>
          <p:nvPr>
            <p:ph type="subTitle"/>
          </p:nvPr>
        </p:nvSpPr>
        <p:spPr/>
        <p:txBody>
          <a:bodyPr/>
          <a:lstStyle/>
          <a:p>
            <a:pPr marL="0" indent="0">
              <a:buNone/>
            </a:pPr>
            <a:r>
              <a:rPr lang="en-MY" sz="1800" dirty="0" smtClean="0"/>
              <a:t>First we need to load the required XML classifiers. Then load our input image (or video) in grayscale mode.</a:t>
            </a:r>
          </a:p>
          <a:p>
            <a:endParaRPr lang="en-MY" sz="1800" dirty="0" smtClean="0"/>
          </a:p>
          <a:p>
            <a:r>
              <a:rPr lang="en-MY" sz="1800" dirty="0" smtClean="0"/>
              <a:t>import </a:t>
            </a:r>
            <a:r>
              <a:rPr lang="en-MY" sz="1800" dirty="0" err="1"/>
              <a:t>numpy</a:t>
            </a:r>
            <a:r>
              <a:rPr lang="en-MY" sz="1800" dirty="0"/>
              <a:t> as np</a:t>
            </a:r>
          </a:p>
          <a:p>
            <a:r>
              <a:rPr lang="en-MY" sz="1800" dirty="0"/>
              <a:t>import cv2 as cv</a:t>
            </a:r>
          </a:p>
          <a:p>
            <a:r>
              <a:rPr lang="en-MY" sz="1800" dirty="0" err="1"/>
              <a:t>face_cascade</a:t>
            </a:r>
            <a:r>
              <a:rPr lang="en-MY" sz="1800" dirty="0"/>
              <a:t> = </a:t>
            </a:r>
            <a:r>
              <a:rPr lang="en-MY" sz="1800" dirty="0" err="1">
                <a:hlinkClick r:id="rId2"/>
              </a:rPr>
              <a:t>cv.CascadeClassifier</a:t>
            </a:r>
            <a:r>
              <a:rPr lang="en-MY" sz="1800" dirty="0"/>
              <a:t>('haarcascade_frontalface_default.xml')</a:t>
            </a:r>
          </a:p>
          <a:p>
            <a:r>
              <a:rPr lang="en-MY" sz="1800" dirty="0" err="1"/>
              <a:t>eye_cascade</a:t>
            </a:r>
            <a:r>
              <a:rPr lang="en-MY" sz="1800" dirty="0"/>
              <a:t> = </a:t>
            </a:r>
            <a:r>
              <a:rPr lang="en-MY" sz="1800" dirty="0" err="1">
                <a:hlinkClick r:id="rId2"/>
              </a:rPr>
              <a:t>cv.CascadeClassifier</a:t>
            </a:r>
            <a:r>
              <a:rPr lang="en-MY" sz="1800" dirty="0"/>
              <a:t>('haarcascade_eye.xml')</a:t>
            </a:r>
          </a:p>
          <a:p>
            <a:r>
              <a:rPr lang="en-MY" sz="1800" dirty="0" err="1"/>
              <a:t>img</a:t>
            </a:r>
            <a:r>
              <a:rPr lang="en-MY" sz="1800" dirty="0"/>
              <a:t> = </a:t>
            </a:r>
            <a:r>
              <a:rPr lang="en-MY" sz="1800" dirty="0" err="1">
                <a:hlinkClick r:id="rId3"/>
              </a:rPr>
              <a:t>cv.imread</a:t>
            </a:r>
            <a:r>
              <a:rPr lang="en-MY" sz="1800" dirty="0" smtClean="0"/>
              <a:t>(‘faisal.jpg</a:t>
            </a:r>
            <a:r>
              <a:rPr lang="en-MY" sz="1800" dirty="0"/>
              <a:t>')</a:t>
            </a:r>
          </a:p>
          <a:p>
            <a:r>
              <a:rPr lang="en-MY" sz="1800" dirty="0" err="1"/>
              <a:t>gray</a:t>
            </a:r>
            <a:r>
              <a:rPr lang="en-MY" sz="1800" dirty="0"/>
              <a:t> = </a:t>
            </a:r>
            <a:r>
              <a:rPr lang="en-MY" sz="1800" dirty="0" err="1">
                <a:hlinkClick r:id="rId4"/>
              </a:rPr>
              <a:t>cv.cvtColor</a:t>
            </a:r>
            <a:r>
              <a:rPr lang="en-MY" sz="1800" dirty="0"/>
              <a:t>(</a:t>
            </a:r>
            <a:r>
              <a:rPr lang="en-MY" sz="1800" dirty="0" err="1"/>
              <a:t>img</a:t>
            </a:r>
            <a:r>
              <a:rPr lang="en-MY" sz="1800" dirty="0"/>
              <a:t>, cv.COLOR_BGR2GRAY)</a:t>
            </a:r>
          </a:p>
          <a:p>
            <a:endParaRPr lang="en-MY" sz="1800" dirty="0"/>
          </a:p>
        </p:txBody>
      </p:sp>
    </p:spTree>
    <p:extLst>
      <p:ext uri="{BB962C8B-B14F-4D97-AF65-F5344CB8AC3E}">
        <p14:creationId xmlns:p14="http://schemas.microsoft.com/office/powerpoint/2010/main" val="569837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sz="1600" dirty="0"/>
              <a:t>Now we find the faces in the image. If faces are found, it returns the positions of detected faces as </a:t>
            </a:r>
            <a:r>
              <a:rPr lang="en-MY" sz="1600" dirty="0" err="1"/>
              <a:t>Rect</a:t>
            </a:r>
            <a:r>
              <a:rPr lang="en-MY" sz="1600" dirty="0"/>
              <a:t>(</a:t>
            </a:r>
            <a:r>
              <a:rPr lang="en-MY" sz="1600" dirty="0" err="1"/>
              <a:t>x,y,w,h</a:t>
            </a:r>
            <a:r>
              <a:rPr lang="en-MY" sz="1600" dirty="0"/>
              <a:t>). Once we get these locations, we can create a ROI for the face and apply eye detection on this ROI (since eyes are always on the face !!!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11121" y="2413000"/>
            <a:ext cx="8982761" cy="2984500"/>
          </a:xfrm>
          <a:prstGeom prst="rect">
            <a:avLst/>
          </a:prstGeom>
        </p:spPr>
      </p:pic>
    </p:spTree>
    <p:extLst>
      <p:ext uri="{BB962C8B-B14F-4D97-AF65-F5344CB8AC3E}">
        <p14:creationId xmlns:p14="http://schemas.microsoft.com/office/powerpoint/2010/main" val="2667149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64480" y="208753"/>
            <a:ext cx="8911440" cy="1280520"/>
          </a:xfrm>
        </p:spPr>
        <p:txBody>
          <a:bodyPr/>
          <a:lstStyle/>
          <a:p>
            <a:r>
              <a:rPr lang="en-MY" sz="1600" dirty="0"/>
              <a:t>Result looks like below:</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55899" y="1184473"/>
            <a:ext cx="5651119" cy="4927070"/>
          </a:xfrm>
          <a:prstGeom prst="rect">
            <a:avLst/>
          </a:prstGeom>
        </p:spPr>
      </p:pic>
    </p:spTree>
    <p:extLst>
      <p:ext uri="{BB962C8B-B14F-4D97-AF65-F5344CB8AC3E}">
        <p14:creationId xmlns:p14="http://schemas.microsoft.com/office/powerpoint/2010/main" val="19203414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387</TotalTime>
  <Words>683</Words>
  <Application>Microsoft Office PowerPoint</Application>
  <PresentationFormat>Widescreen</PresentationFormat>
  <Paragraphs>57</Paragraphs>
  <Slides>15</Slides>
  <Notes>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15</vt:i4>
      </vt:variant>
    </vt:vector>
  </HeadingPairs>
  <TitlesOfParts>
    <vt:vector size="24" baseType="lpstr">
      <vt:lpstr>Arial</vt:lpstr>
      <vt:lpstr>Century Gothic</vt:lpstr>
      <vt:lpstr>DejaVu Sans</vt:lpstr>
      <vt:lpstr>Symbol</vt:lpstr>
      <vt:lpstr>Times New Roman</vt:lpstr>
      <vt:lpstr>Wingdings</vt:lpstr>
      <vt:lpstr>Wingdings 3</vt:lpstr>
      <vt:lpstr>Office Theme</vt:lpstr>
      <vt:lpstr>Office Theme</vt:lpstr>
      <vt:lpstr>PowerPoint Presentation</vt:lpstr>
      <vt:lpstr>PowerPoint Presentation</vt:lpstr>
      <vt:lpstr>PowerPoint Presentation</vt:lpstr>
      <vt:lpstr>PowerPoint Presentation</vt:lpstr>
      <vt:lpstr>Face Detection using Haar Cascades</vt:lpstr>
      <vt:lpstr>Haar-cascade Detection in OpenCV </vt:lpstr>
      <vt:lpstr>Haar-cascade Detection in OpenCV (cont)</vt:lpstr>
      <vt:lpstr>Now we find the faces in the image. If faces are found, it returns the positions of detected faces as Rect(x,y,w,h). Once we get these locations, we can create a ROI for the face and apply eye detection on this ROI (since eyes are always on the face !!! ).</vt:lpstr>
      <vt:lpstr>Result looks like below:</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BITI1113 ARTIFICIAL INTELLIGENCE </dc:title>
  <dc:subject/>
  <dc:creator>Firdaus xSpec</dc:creator>
  <dc:description/>
  <cp:lastModifiedBy>Faisal Fs</cp:lastModifiedBy>
  <cp:revision>28</cp:revision>
  <dcterms:created xsi:type="dcterms:W3CDTF">2018-12-10T15:56:13Z</dcterms:created>
  <dcterms:modified xsi:type="dcterms:W3CDTF">2018-12-13T08:30:54Z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10</vt:i4>
  </property>
</Properties>
</file>